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8"/>
  </p:notesMasterIdLst>
  <p:sldIdLst>
    <p:sldId id="257" r:id="rId2"/>
    <p:sldId id="289" r:id="rId3"/>
    <p:sldId id="290" r:id="rId4"/>
    <p:sldId id="310" r:id="rId5"/>
    <p:sldId id="311" r:id="rId6"/>
    <p:sldId id="292" r:id="rId7"/>
    <p:sldId id="309" r:id="rId8"/>
    <p:sldId id="293" r:id="rId9"/>
    <p:sldId id="294" r:id="rId10"/>
    <p:sldId id="295" r:id="rId11"/>
    <p:sldId id="313" r:id="rId12"/>
    <p:sldId id="296" r:id="rId13"/>
    <p:sldId id="315" r:id="rId14"/>
    <p:sldId id="319" r:id="rId15"/>
    <p:sldId id="318" r:id="rId16"/>
    <p:sldId id="320" r:id="rId17"/>
    <p:sldId id="308" r:id="rId18"/>
    <p:sldId id="300" r:id="rId19"/>
    <p:sldId id="301" r:id="rId20"/>
    <p:sldId id="302" r:id="rId21"/>
    <p:sldId id="317" r:id="rId22"/>
    <p:sldId id="322" r:id="rId23"/>
    <p:sldId id="323" r:id="rId24"/>
    <p:sldId id="305" r:id="rId25"/>
    <p:sldId id="321" r:id="rId26"/>
    <p:sldId id="31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E7F327-BCD5-1482-FD6A-9FA5B08B11D8}" v="12" dt="2025-04-14T19:39:24.0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2308" autoAdjust="0"/>
  </p:normalViewPr>
  <p:slideViewPr>
    <p:cSldViewPr snapToGrid="0">
      <p:cViewPr varScale="1">
        <p:scale>
          <a:sx n="55" d="100"/>
          <a:sy n="55" d="100"/>
        </p:scale>
        <p:origin x="14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svg"/><Relationship Id="rId1" Type="http://schemas.openxmlformats.org/officeDocument/2006/relationships/image" Target="../media/image36.png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10" Type="http://schemas.openxmlformats.org/officeDocument/2006/relationships/image" Target="../media/image44.svg"/><Relationship Id="rId4" Type="http://schemas.openxmlformats.org/officeDocument/2006/relationships/image" Target="../media/image39.svg"/><Relationship Id="rId9" Type="http://schemas.openxmlformats.org/officeDocument/2006/relationships/image" Target="../media/image10.pn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svg"/><Relationship Id="rId1" Type="http://schemas.openxmlformats.org/officeDocument/2006/relationships/image" Target="../media/image47.png"/><Relationship Id="rId6" Type="http://schemas.openxmlformats.org/officeDocument/2006/relationships/image" Target="../media/image52.svg"/><Relationship Id="rId5" Type="http://schemas.openxmlformats.org/officeDocument/2006/relationships/image" Target="../media/image51.png"/><Relationship Id="rId4" Type="http://schemas.openxmlformats.org/officeDocument/2006/relationships/image" Target="../media/image50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svg"/><Relationship Id="rId1" Type="http://schemas.openxmlformats.org/officeDocument/2006/relationships/image" Target="../media/image54.png"/><Relationship Id="rId6" Type="http://schemas.openxmlformats.org/officeDocument/2006/relationships/image" Target="../media/image59.svg"/><Relationship Id="rId5" Type="http://schemas.openxmlformats.org/officeDocument/2006/relationships/image" Target="../media/image58.png"/><Relationship Id="rId4" Type="http://schemas.openxmlformats.org/officeDocument/2006/relationships/image" Target="../media/image5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svg"/><Relationship Id="rId1" Type="http://schemas.openxmlformats.org/officeDocument/2006/relationships/image" Target="../media/image36.png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10" Type="http://schemas.openxmlformats.org/officeDocument/2006/relationships/image" Target="../media/image44.svg"/><Relationship Id="rId4" Type="http://schemas.openxmlformats.org/officeDocument/2006/relationships/image" Target="../media/image39.svg"/><Relationship Id="rId9" Type="http://schemas.openxmlformats.org/officeDocument/2006/relationships/image" Target="../media/image10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svg"/><Relationship Id="rId1" Type="http://schemas.openxmlformats.org/officeDocument/2006/relationships/image" Target="../media/image47.png"/><Relationship Id="rId6" Type="http://schemas.openxmlformats.org/officeDocument/2006/relationships/image" Target="../media/image52.svg"/><Relationship Id="rId5" Type="http://schemas.openxmlformats.org/officeDocument/2006/relationships/image" Target="../media/image51.png"/><Relationship Id="rId4" Type="http://schemas.openxmlformats.org/officeDocument/2006/relationships/image" Target="../media/image50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svg"/><Relationship Id="rId1" Type="http://schemas.openxmlformats.org/officeDocument/2006/relationships/image" Target="../media/image54.png"/><Relationship Id="rId6" Type="http://schemas.openxmlformats.org/officeDocument/2006/relationships/image" Target="../media/image59.svg"/><Relationship Id="rId5" Type="http://schemas.openxmlformats.org/officeDocument/2006/relationships/image" Target="../media/image58.png"/><Relationship Id="rId4" Type="http://schemas.openxmlformats.org/officeDocument/2006/relationships/image" Target="../media/image5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5">
        <a:alpha val="0"/>
      </a:schemeClr>
    </dgm:fillClrLst>
    <dgm:linClrLst meth="repeat">
      <a:schemeClr val="accent5">
        <a:alpha val="0"/>
      </a:schemeClr>
    </dgm:linClrLst>
    <dgm:effectClrLst/>
    <dgm:txLinClrLst/>
    <dgm:txFillClrLst>
      <a:schemeClr val="accent5"/>
      <a:schemeClr val="accent6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E4A215-22B9-4383-824D-72D082E8C875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B209DF9-52CA-41A3-86DF-5EDF060CFD3D}">
      <dgm:prSet/>
      <dgm:spPr/>
      <dgm:t>
        <a:bodyPr/>
        <a:lstStyle/>
        <a:p>
          <a:r>
            <a:rPr lang="en-US" dirty="0"/>
            <a:t>Patricia Bermeo</a:t>
          </a:r>
        </a:p>
      </dgm:t>
    </dgm:pt>
    <dgm:pt modelId="{41955C1B-3945-4E74-8202-C5904A9693A8}" type="parTrans" cxnId="{02D05EAA-1DC4-496E-841D-4F2D4DFF56CB}">
      <dgm:prSet/>
      <dgm:spPr/>
      <dgm:t>
        <a:bodyPr/>
        <a:lstStyle/>
        <a:p>
          <a:endParaRPr lang="en-US"/>
        </a:p>
      </dgm:t>
    </dgm:pt>
    <dgm:pt modelId="{27BDC94F-6059-4C2F-A527-C7716C0E7BBB}" type="sibTrans" cxnId="{02D05EAA-1DC4-496E-841D-4F2D4DFF56CB}">
      <dgm:prSet/>
      <dgm:spPr/>
      <dgm:t>
        <a:bodyPr/>
        <a:lstStyle/>
        <a:p>
          <a:endParaRPr lang="en-US"/>
        </a:p>
      </dgm:t>
    </dgm:pt>
    <dgm:pt modelId="{5867E971-D8AB-41CB-A872-9D3844C1DDC9}">
      <dgm:prSet/>
      <dgm:spPr/>
      <dgm:t>
        <a:bodyPr/>
        <a:lstStyle/>
        <a:p>
          <a:r>
            <a:rPr lang="en-US" dirty="0"/>
            <a:t>Jordan Berry</a:t>
          </a:r>
        </a:p>
      </dgm:t>
    </dgm:pt>
    <dgm:pt modelId="{475D1A68-28EB-4430-8798-0711948267C8}" type="parTrans" cxnId="{9D30FE1F-84B5-49DA-8BB6-B3475D1A6649}">
      <dgm:prSet/>
      <dgm:spPr/>
      <dgm:t>
        <a:bodyPr/>
        <a:lstStyle/>
        <a:p>
          <a:endParaRPr lang="en-US"/>
        </a:p>
      </dgm:t>
    </dgm:pt>
    <dgm:pt modelId="{9743E019-F2F6-4C25-BC47-76FA3F250091}" type="sibTrans" cxnId="{9D30FE1F-84B5-49DA-8BB6-B3475D1A6649}">
      <dgm:prSet/>
      <dgm:spPr/>
      <dgm:t>
        <a:bodyPr/>
        <a:lstStyle/>
        <a:p>
          <a:endParaRPr lang="en-US"/>
        </a:p>
      </dgm:t>
    </dgm:pt>
    <dgm:pt modelId="{84A11E0C-0FDC-427F-8BBE-D5C0BC9F48D1}">
      <dgm:prSet/>
      <dgm:spPr/>
      <dgm:t>
        <a:bodyPr/>
        <a:lstStyle/>
        <a:p>
          <a:r>
            <a:rPr lang="en-US" dirty="0"/>
            <a:t>Felix Bonilla</a:t>
          </a:r>
        </a:p>
      </dgm:t>
    </dgm:pt>
    <dgm:pt modelId="{5ECE2943-FA77-43BF-9DD9-454F23980836}" type="parTrans" cxnId="{B70B9E28-357C-41A4-B476-6B0E89F78C3E}">
      <dgm:prSet/>
      <dgm:spPr/>
      <dgm:t>
        <a:bodyPr/>
        <a:lstStyle/>
        <a:p>
          <a:endParaRPr lang="en-US"/>
        </a:p>
      </dgm:t>
    </dgm:pt>
    <dgm:pt modelId="{8FEA750D-B634-4C0B-B7A6-7D9209DB662E}" type="sibTrans" cxnId="{B70B9E28-357C-41A4-B476-6B0E89F78C3E}">
      <dgm:prSet/>
      <dgm:spPr/>
      <dgm:t>
        <a:bodyPr/>
        <a:lstStyle/>
        <a:p>
          <a:endParaRPr lang="en-US"/>
        </a:p>
      </dgm:t>
    </dgm:pt>
    <dgm:pt modelId="{A9048BB1-5FE9-453B-9BA7-A0EB5528DD2C}">
      <dgm:prSet/>
      <dgm:spPr/>
      <dgm:t>
        <a:bodyPr/>
        <a:lstStyle/>
        <a:p>
          <a:r>
            <a:rPr lang="en-US" dirty="0"/>
            <a:t>Thomas Schoenfelder</a:t>
          </a:r>
        </a:p>
      </dgm:t>
    </dgm:pt>
    <dgm:pt modelId="{038B19A7-37A5-4DAD-966F-D1311D5C8DB3}" type="parTrans" cxnId="{C559E986-5822-46A5-97CF-242AB8A82463}">
      <dgm:prSet/>
      <dgm:spPr/>
      <dgm:t>
        <a:bodyPr/>
        <a:lstStyle/>
        <a:p>
          <a:endParaRPr lang="en-US"/>
        </a:p>
      </dgm:t>
    </dgm:pt>
    <dgm:pt modelId="{EDB2C66E-80A6-4F26-A310-4052F9A0F05E}" type="sibTrans" cxnId="{C559E986-5822-46A5-97CF-242AB8A82463}">
      <dgm:prSet/>
      <dgm:spPr/>
      <dgm:t>
        <a:bodyPr/>
        <a:lstStyle/>
        <a:p>
          <a:endParaRPr lang="en-US"/>
        </a:p>
      </dgm:t>
    </dgm:pt>
    <dgm:pt modelId="{C8C1668A-FAD6-40C9-91F0-6B2EAC98D95A}" type="pres">
      <dgm:prSet presAssocID="{1FE4A215-22B9-4383-824D-72D082E8C875}" presName="outerComposite" presStyleCnt="0">
        <dgm:presLayoutVars>
          <dgm:chMax val="5"/>
          <dgm:dir/>
          <dgm:resizeHandles val="exact"/>
        </dgm:presLayoutVars>
      </dgm:prSet>
      <dgm:spPr/>
    </dgm:pt>
    <dgm:pt modelId="{2D9640C7-214F-4251-BDE4-66419E5F8562}" type="pres">
      <dgm:prSet presAssocID="{1FE4A215-22B9-4383-824D-72D082E8C875}" presName="dummyMaxCanvas" presStyleCnt="0">
        <dgm:presLayoutVars/>
      </dgm:prSet>
      <dgm:spPr/>
    </dgm:pt>
    <dgm:pt modelId="{4AE68377-3824-46D2-B2C8-D166646C932F}" type="pres">
      <dgm:prSet presAssocID="{1FE4A215-22B9-4383-824D-72D082E8C875}" presName="FourNodes_1" presStyleLbl="node1" presStyleIdx="0" presStyleCnt="4">
        <dgm:presLayoutVars>
          <dgm:bulletEnabled val="1"/>
        </dgm:presLayoutVars>
      </dgm:prSet>
      <dgm:spPr/>
    </dgm:pt>
    <dgm:pt modelId="{FC037E7B-6E5E-4712-AB5E-FD99FAB9846E}" type="pres">
      <dgm:prSet presAssocID="{1FE4A215-22B9-4383-824D-72D082E8C875}" presName="FourNodes_2" presStyleLbl="node1" presStyleIdx="1" presStyleCnt="4">
        <dgm:presLayoutVars>
          <dgm:bulletEnabled val="1"/>
        </dgm:presLayoutVars>
      </dgm:prSet>
      <dgm:spPr/>
    </dgm:pt>
    <dgm:pt modelId="{458D6B31-4BC6-4254-90BA-FAF4B227900D}" type="pres">
      <dgm:prSet presAssocID="{1FE4A215-22B9-4383-824D-72D082E8C875}" presName="FourNodes_3" presStyleLbl="node1" presStyleIdx="2" presStyleCnt="4">
        <dgm:presLayoutVars>
          <dgm:bulletEnabled val="1"/>
        </dgm:presLayoutVars>
      </dgm:prSet>
      <dgm:spPr/>
    </dgm:pt>
    <dgm:pt modelId="{433EF434-953A-42FE-ADBE-67D8AD4FD199}" type="pres">
      <dgm:prSet presAssocID="{1FE4A215-22B9-4383-824D-72D082E8C875}" presName="FourNodes_4" presStyleLbl="node1" presStyleIdx="3" presStyleCnt="4">
        <dgm:presLayoutVars>
          <dgm:bulletEnabled val="1"/>
        </dgm:presLayoutVars>
      </dgm:prSet>
      <dgm:spPr/>
    </dgm:pt>
    <dgm:pt modelId="{B9F13655-F5BE-4EB8-8FC8-249F8288C50E}" type="pres">
      <dgm:prSet presAssocID="{1FE4A215-22B9-4383-824D-72D082E8C875}" presName="FourConn_1-2" presStyleLbl="fgAccFollowNode1" presStyleIdx="0" presStyleCnt="3">
        <dgm:presLayoutVars>
          <dgm:bulletEnabled val="1"/>
        </dgm:presLayoutVars>
      </dgm:prSet>
      <dgm:spPr/>
    </dgm:pt>
    <dgm:pt modelId="{A61CFF6B-609C-4313-AC89-973EFAB8068B}" type="pres">
      <dgm:prSet presAssocID="{1FE4A215-22B9-4383-824D-72D082E8C875}" presName="FourConn_2-3" presStyleLbl="fgAccFollowNode1" presStyleIdx="1" presStyleCnt="3">
        <dgm:presLayoutVars>
          <dgm:bulletEnabled val="1"/>
        </dgm:presLayoutVars>
      </dgm:prSet>
      <dgm:spPr/>
    </dgm:pt>
    <dgm:pt modelId="{E21215FB-715B-41F5-A71A-E10D9DB66F61}" type="pres">
      <dgm:prSet presAssocID="{1FE4A215-22B9-4383-824D-72D082E8C875}" presName="FourConn_3-4" presStyleLbl="fgAccFollowNode1" presStyleIdx="2" presStyleCnt="3">
        <dgm:presLayoutVars>
          <dgm:bulletEnabled val="1"/>
        </dgm:presLayoutVars>
      </dgm:prSet>
      <dgm:spPr/>
    </dgm:pt>
    <dgm:pt modelId="{7E530213-2B62-462B-9152-D36575B25D59}" type="pres">
      <dgm:prSet presAssocID="{1FE4A215-22B9-4383-824D-72D082E8C875}" presName="FourNodes_1_text" presStyleLbl="node1" presStyleIdx="3" presStyleCnt="4">
        <dgm:presLayoutVars>
          <dgm:bulletEnabled val="1"/>
        </dgm:presLayoutVars>
      </dgm:prSet>
      <dgm:spPr/>
    </dgm:pt>
    <dgm:pt modelId="{480DE091-FE72-4895-B637-A244E941F82D}" type="pres">
      <dgm:prSet presAssocID="{1FE4A215-22B9-4383-824D-72D082E8C875}" presName="FourNodes_2_text" presStyleLbl="node1" presStyleIdx="3" presStyleCnt="4">
        <dgm:presLayoutVars>
          <dgm:bulletEnabled val="1"/>
        </dgm:presLayoutVars>
      </dgm:prSet>
      <dgm:spPr/>
    </dgm:pt>
    <dgm:pt modelId="{58E200D5-78E9-4C9C-A6FC-4932FA571A63}" type="pres">
      <dgm:prSet presAssocID="{1FE4A215-22B9-4383-824D-72D082E8C875}" presName="FourNodes_3_text" presStyleLbl="node1" presStyleIdx="3" presStyleCnt="4">
        <dgm:presLayoutVars>
          <dgm:bulletEnabled val="1"/>
        </dgm:presLayoutVars>
      </dgm:prSet>
      <dgm:spPr/>
    </dgm:pt>
    <dgm:pt modelId="{2F01473F-FB39-4DBE-A139-511DF20AC5EA}" type="pres">
      <dgm:prSet presAssocID="{1FE4A215-22B9-4383-824D-72D082E8C87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C5AEE407-78E2-481A-AF3F-35C52449BB86}" type="presOf" srcId="{5B209DF9-52CA-41A3-86DF-5EDF060CFD3D}" destId="{4AE68377-3824-46D2-B2C8-D166646C932F}" srcOrd="0" destOrd="0" presId="urn:microsoft.com/office/officeart/2005/8/layout/vProcess5"/>
    <dgm:cxn modelId="{58D7FD0A-F6D7-43FA-A8A7-783C2C007966}" type="presOf" srcId="{5B209DF9-52CA-41A3-86DF-5EDF060CFD3D}" destId="{7E530213-2B62-462B-9152-D36575B25D59}" srcOrd="1" destOrd="0" presId="urn:microsoft.com/office/officeart/2005/8/layout/vProcess5"/>
    <dgm:cxn modelId="{DB9F320B-C3FA-4881-B4C9-4FF1487C943D}" type="presOf" srcId="{A9048BB1-5FE9-453B-9BA7-A0EB5528DD2C}" destId="{433EF434-953A-42FE-ADBE-67D8AD4FD199}" srcOrd="0" destOrd="0" presId="urn:microsoft.com/office/officeart/2005/8/layout/vProcess5"/>
    <dgm:cxn modelId="{9D30FE1F-84B5-49DA-8BB6-B3475D1A6649}" srcId="{1FE4A215-22B9-4383-824D-72D082E8C875}" destId="{5867E971-D8AB-41CB-A872-9D3844C1DDC9}" srcOrd="1" destOrd="0" parTransId="{475D1A68-28EB-4430-8798-0711948267C8}" sibTransId="{9743E019-F2F6-4C25-BC47-76FA3F250091}"/>
    <dgm:cxn modelId="{B70B9E28-357C-41A4-B476-6B0E89F78C3E}" srcId="{1FE4A215-22B9-4383-824D-72D082E8C875}" destId="{84A11E0C-0FDC-427F-8BBE-D5C0BC9F48D1}" srcOrd="2" destOrd="0" parTransId="{5ECE2943-FA77-43BF-9DD9-454F23980836}" sibTransId="{8FEA750D-B634-4C0B-B7A6-7D9209DB662E}"/>
    <dgm:cxn modelId="{C6A2DB2D-C6B5-4317-A290-2D2D9281C50E}" type="presOf" srcId="{1FE4A215-22B9-4383-824D-72D082E8C875}" destId="{C8C1668A-FAD6-40C9-91F0-6B2EAC98D95A}" srcOrd="0" destOrd="0" presId="urn:microsoft.com/office/officeart/2005/8/layout/vProcess5"/>
    <dgm:cxn modelId="{20F35630-3992-4215-B442-6097858D9325}" type="presOf" srcId="{5867E971-D8AB-41CB-A872-9D3844C1DDC9}" destId="{FC037E7B-6E5E-4712-AB5E-FD99FAB9846E}" srcOrd="0" destOrd="0" presId="urn:microsoft.com/office/officeart/2005/8/layout/vProcess5"/>
    <dgm:cxn modelId="{89051C67-F428-4EA3-93AC-3D8EF72A22D3}" type="presOf" srcId="{5867E971-D8AB-41CB-A872-9D3844C1DDC9}" destId="{480DE091-FE72-4895-B637-A244E941F82D}" srcOrd="1" destOrd="0" presId="urn:microsoft.com/office/officeart/2005/8/layout/vProcess5"/>
    <dgm:cxn modelId="{B97E2471-D81C-4AC8-A988-9F7A5AAF8E7F}" type="presOf" srcId="{84A11E0C-0FDC-427F-8BBE-D5C0BC9F48D1}" destId="{458D6B31-4BC6-4254-90BA-FAF4B227900D}" srcOrd="0" destOrd="0" presId="urn:microsoft.com/office/officeart/2005/8/layout/vProcess5"/>
    <dgm:cxn modelId="{E4D02B78-BA2A-4580-9C62-354FD254E36F}" type="presOf" srcId="{84A11E0C-0FDC-427F-8BBE-D5C0BC9F48D1}" destId="{58E200D5-78E9-4C9C-A6FC-4932FA571A63}" srcOrd="1" destOrd="0" presId="urn:microsoft.com/office/officeart/2005/8/layout/vProcess5"/>
    <dgm:cxn modelId="{490EA785-CE1B-413E-B27A-2D2702188F0D}" type="presOf" srcId="{A9048BB1-5FE9-453B-9BA7-A0EB5528DD2C}" destId="{2F01473F-FB39-4DBE-A139-511DF20AC5EA}" srcOrd="1" destOrd="0" presId="urn:microsoft.com/office/officeart/2005/8/layout/vProcess5"/>
    <dgm:cxn modelId="{C559E986-5822-46A5-97CF-242AB8A82463}" srcId="{1FE4A215-22B9-4383-824D-72D082E8C875}" destId="{A9048BB1-5FE9-453B-9BA7-A0EB5528DD2C}" srcOrd="3" destOrd="0" parTransId="{038B19A7-37A5-4DAD-966F-D1311D5C8DB3}" sibTransId="{EDB2C66E-80A6-4F26-A310-4052F9A0F05E}"/>
    <dgm:cxn modelId="{02D05EAA-1DC4-496E-841D-4F2D4DFF56CB}" srcId="{1FE4A215-22B9-4383-824D-72D082E8C875}" destId="{5B209DF9-52CA-41A3-86DF-5EDF060CFD3D}" srcOrd="0" destOrd="0" parTransId="{41955C1B-3945-4E74-8202-C5904A9693A8}" sibTransId="{27BDC94F-6059-4C2F-A527-C7716C0E7BBB}"/>
    <dgm:cxn modelId="{E054A7B0-AF1B-4C3B-80D4-61304E31E354}" type="presOf" srcId="{9743E019-F2F6-4C25-BC47-76FA3F250091}" destId="{A61CFF6B-609C-4313-AC89-973EFAB8068B}" srcOrd="0" destOrd="0" presId="urn:microsoft.com/office/officeart/2005/8/layout/vProcess5"/>
    <dgm:cxn modelId="{A1D413BD-E1F1-4D2A-AA4D-CE582DAD0D3B}" type="presOf" srcId="{27BDC94F-6059-4C2F-A527-C7716C0E7BBB}" destId="{B9F13655-F5BE-4EB8-8FC8-249F8288C50E}" srcOrd="0" destOrd="0" presId="urn:microsoft.com/office/officeart/2005/8/layout/vProcess5"/>
    <dgm:cxn modelId="{046907E5-AE1A-4961-80C8-B20E29118CF8}" type="presOf" srcId="{8FEA750D-B634-4C0B-B7A6-7D9209DB662E}" destId="{E21215FB-715B-41F5-A71A-E10D9DB66F61}" srcOrd="0" destOrd="0" presId="urn:microsoft.com/office/officeart/2005/8/layout/vProcess5"/>
    <dgm:cxn modelId="{DC49BA9C-E558-41FF-A607-0525A0BB5C01}" type="presParOf" srcId="{C8C1668A-FAD6-40C9-91F0-6B2EAC98D95A}" destId="{2D9640C7-214F-4251-BDE4-66419E5F8562}" srcOrd="0" destOrd="0" presId="urn:microsoft.com/office/officeart/2005/8/layout/vProcess5"/>
    <dgm:cxn modelId="{7159C130-24C7-4388-95C1-F765CF03E61F}" type="presParOf" srcId="{C8C1668A-FAD6-40C9-91F0-6B2EAC98D95A}" destId="{4AE68377-3824-46D2-B2C8-D166646C932F}" srcOrd="1" destOrd="0" presId="urn:microsoft.com/office/officeart/2005/8/layout/vProcess5"/>
    <dgm:cxn modelId="{FA746C7E-C91C-467C-85E4-0EC7A8891E58}" type="presParOf" srcId="{C8C1668A-FAD6-40C9-91F0-6B2EAC98D95A}" destId="{FC037E7B-6E5E-4712-AB5E-FD99FAB9846E}" srcOrd="2" destOrd="0" presId="urn:microsoft.com/office/officeart/2005/8/layout/vProcess5"/>
    <dgm:cxn modelId="{65C24598-A9D5-4D1F-B023-C6154C28DF8C}" type="presParOf" srcId="{C8C1668A-FAD6-40C9-91F0-6B2EAC98D95A}" destId="{458D6B31-4BC6-4254-90BA-FAF4B227900D}" srcOrd="3" destOrd="0" presId="urn:microsoft.com/office/officeart/2005/8/layout/vProcess5"/>
    <dgm:cxn modelId="{459D4848-3092-43B1-85C1-3A579ACB9550}" type="presParOf" srcId="{C8C1668A-FAD6-40C9-91F0-6B2EAC98D95A}" destId="{433EF434-953A-42FE-ADBE-67D8AD4FD199}" srcOrd="4" destOrd="0" presId="urn:microsoft.com/office/officeart/2005/8/layout/vProcess5"/>
    <dgm:cxn modelId="{A8CB7404-22C2-4F2B-9B75-36304F86EFA2}" type="presParOf" srcId="{C8C1668A-FAD6-40C9-91F0-6B2EAC98D95A}" destId="{B9F13655-F5BE-4EB8-8FC8-249F8288C50E}" srcOrd="5" destOrd="0" presId="urn:microsoft.com/office/officeart/2005/8/layout/vProcess5"/>
    <dgm:cxn modelId="{3CAFC6B6-21C1-448A-B633-7F514E51818D}" type="presParOf" srcId="{C8C1668A-FAD6-40C9-91F0-6B2EAC98D95A}" destId="{A61CFF6B-609C-4313-AC89-973EFAB8068B}" srcOrd="6" destOrd="0" presId="urn:microsoft.com/office/officeart/2005/8/layout/vProcess5"/>
    <dgm:cxn modelId="{0AD31B31-2D1B-462E-B67E-A66A614E5812}" type="presParOf" srcId="{C8C1668A-FAD6-40C9-91F0-6B2EAC98D95A}" destId="{E21215FB-715B-41F5-A71A-E10D9DB66F61}" srcOrd="7" destOrd="0" presId="urn:microsoft.com/office/officeart/2005/8/layout/vProcess5"/>
    <dgm:cxn modelId="{7D8D49EA-1ACF-4BD2-A03E-0D358B410DFF}" type="presParOf" srcId="{C8C1668A-FAD6-40C9-91F0-6B2EAC98D95A}" destId="{7E530213-2B62-462B-9152-D36575B25D59}" srcOrd="8" destOrd="0" presId="urn:microsoft.com/office/officeart/2005/8/layout/vProcess5"/>
    <dgm:cxn modelId="{B4FB3012-80AC-44FE-90A3-3E1A001996CA}" type="presParOf" srcId="{C8C1668A-FAD6-40C9-91F0-6B2EAC98D95A}" destId="{480DE091-FE72-4895-B637-A244E941F82D}" srcOrd="9" destOrd="0" presId="urn:microsoft.com/office/officeart/2005/8/layout/vProcess5"/>
    <dgm:cxn modelId="{7C8B7E58-5C6A-4488-B61E-0C511FC77C0E}" type="presParOf" srcId="{C8C1668A-FAD6-40C9-91F0-6B2EAC98D95A}" destId="{58E200D5-78E9-4C9C-A6FC-4932FA571A63}" srcOrd="10" destOrd="0" presId="urn:microsoft.com/office/officeart/2005/8/layout/vProcess5"/>
    <dgm:cxn modelId="{B168B4BA-1D2D-4EA4-A618-BCAB42910E2B}" type="presParOf" srcId="{C8C1668A-FAD6-40C9-91F0-6B2EAC98D95A}" destId="{2F01473F-FB39-4DBE-A139-511DF20AC5E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D16ED3-198C-4B72-8C6B-28FC3F482096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B58DA3D-3C66-434C-9DBB-0D4F66E529A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u="sng"/>
            <a:t>Advanced Recognition: </a:t>
          </a:r>
          <a:r>
            <a:rPr lang="en-US" sz="2400"/>
            <a:t>Differentiates family members and intruders</a:t>
          </a:r>
          <a:r>
            <a:rPr lang="en-US" sz="2000"/>
            <a:t>.</a:t>
          </a:r>
        </a:p>
      </dgm:t>
    </dgm:pt>
    <dgm:pt modelId="{84A7F8CF-C2B9-46F7-9D6C-DC4E12DAA071}" type="parTrans" cxnId="{57DBCBF0-98F7-487E-926B-16C6524B9323}">
      <dgm:prSet/>
      <dgm:spPr/>
      <dgm:t>
        <a:bodyPr/>
        <a:lstStyle/>
        <a:p>
          <a:endParaRPr lang="en-US"/>
        </a:p>
      </dgm:t>
    </dgm:pt>
    <dgm:pt modelId="{3C8C4B2B-9247-4390-82C6-517F1E0F1239}" type="sibTrans" cxnId="{57DBCBF0-98F7-487E-926B-16C6524B932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29689A1-30F1-48AE-AB44-5E1C02A7475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u="sng"/>
            <a:t>Real Time Alerts: </a:t>
          </a:r>
          <a:br>
            <a:rPr lang="en-US" sz="2400" u="sng"/>
          </a:br>
          <a:r>
            <a:rPr lang="en-US" sz="2400" u="none"/>
            <a:t>Sends instant notification for detected activity</a:t>
          </a:r>
          <a:r>
            <a:rPr lang="en-US" sz="2400" u="sng"/>
            <a:t>  </a:t>
          </a:r>
          <a:br>
            <a:rPr lang="en-US" sz="2400" u="sng"/>
          </a:br>
          <a:endParaRPr lang="en-US" sz="2400"/>
        </a:p>
      </dgm:t>
    </dgm:pt>
    <dgm:pt modelId="{77E1AC72-E24F-4757-8551-AF0B0904EEFA}" type="parTrans" cxnId="{1A2E82C2-5D19-4220-9AC2-F5F0B727A98C}">
      <dgm:prSet/>
      <dgm:spPr/>
      <dgm:t>
        <a:bodyPr/>
        <a:lstStyle/>
        <a:p>
          <a:endParaRPr lang="en-US"/>
        </a:p>
      </dgm:t>
    </dgm:pt>
    <dgm:pt modelId="{F1514E4E-1B06-4912-BBBB-83B9C264F1F0}" type="sibTrans" cxnId="{1A2E82C2-5D19-4220-9AC2-F5F0B727A98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5A603AD-460E-4FD1-9256-A17077C8FA8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u="sng"/>
            <a:t>Affordability:</a:t>
          </a:r>
          <a:br>
            <a:rPr lang="en-US" sz="2400" u="sng"/>
          </a:br>
          <a:r>
            <a:rPr lang="en-US" sz="2400"/>
            <a:t> Costs under $250 with advanced  AI capabilities.</a:t>
          </a:r>
        </a:p>
      </dgm:t>
    </dgm:pt>
    <dgm:pt modelId="{3CE96D88-2B22-4B1F-9AC7-485DCB9C3098}" type="parTrans" cxnId="{04883F72-B4F9-4BC4-BE83-73A72CDD84AF}">
      <dgm:prSet/>
      <dgm:spPr/>
      <dgm:t>
        <a:bodyPr/>
        <a:lstStyle/>
        <a:p>
          <a:endParaRPr lang="en-US"/>
        </a:p>
      </dgm:t>
    </dgm:pt>
    <dgm:pt modelId="{C0AA7338-3BB5-4EB4-AAC3-4EB4CA0416AE}" type="sibTrans" cxnId="{04883F72-B4F9-4BC4-BE83-73A72CDD84AF}">
      <dgm:prSet/>
      <dgm:spPr/>
      <dgm:t>
        <a:bodyPr/>
        <a:lstStyle/>
        <a:p>
          <a:endParaRPr lang="en-US"/>
        </a:p>
      </dgm:t>
    </dgm:pt>
    <dgm:pt modelId="{C983CDF8-270D-44C6-8B6A-84FB028C88CA}" type="pres">
      <dgm:prSet presAssocID="{BAD16ED3-198C-4B72-8C6B-28FC3F482096}" presName="root" presStyleCnt="0">
        <dgm:presLayoutVars>
          <dgm:dir/>
          <dgm:resizeHandles val="exact"/>
        </dgm:presLayoutVars>
      </dgm:prSet>
      <dgm:spPr/>
    </dgm:pt>
    <dgm:pt modelId="{414F254B-1387-48D9-83F7-0E269C7E229C}" type="pres">
      <dgm:prSet presAssocID="{BAD16ED3-198C-4B72-8C6B-28FC3F482096}" presName="container" presStyleCnt="0">
        <dgm:presLayoutVars>
          <dgm:dir/>
          <dgm:resizeHandles val="exact"/>
        </dgm:presLayoutVars>
      </dgm:prSet>
      <dgm:spPr/>
    </dgm:pt>
    <dgm:pt modelId="{5F253612-8D5F-4C32-BC67-ACFAFDD3DB1E}" type="pres">
      <dgm:prSet presAssocID="{FB58DA3D-3C66-434C-9DBB-0D4F66E529A6}" presName="compNode" presStyleCnt="0"/>
      <dgm:spPr/>
    </dgm:pt>
    <dgm:pt modelId="{50FD3F07-A68F-444E-831F-AF28095EF6E4}" type="pres">
      <dgm:prSet presAssocID="{FB58DA3D-3C66-434C-9DBB-0D4F66E529A6}" presName="iconBgRect" presStyleLbl="bgShp" presStyleIdx="0" presStyleCnt="3"/>
      <dgm:spPr/>
    </dgm:pt>
    <dgm:pt modelId="{9B438FE6-E05C-4FF2-9694-943DE0149CDB}" type="pres">
      <dgm:prSet presAssocID="{FB58DA3D-3C66-434C-9DBB-0D4F66E529A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w Prints"/>
        </a:ext>
      </dgm:extLst>
    </dgm:pt>
    <dgm:pt modelId="{0E1E9EE3-30B5-4FA5-B46E-89C06876C827}" type="pres">
      <dgm:prSet presAssocID="{FB58DA3D-3C66-434C-9DBB-0D4F66E529A6}" presName="spaceRect" presStyleCnt="0"/>
      <dgm:spPr/>
    </dgm:pt>
    <dgm:pt modelId="{388ED8F2-FDBD-4039-BCC5-8DEE93CBC4CF}" type="pres">
      <dgm:prSet presAssocID="{FB58DA3D-3C66-434C-9DBB-0D4F66E529A6}" presName="textRect" presStyleLbl="revTx" presStyleIdx="0" presStyleCnt="3">
        <dgm:presLayoutVars>
          <dgm:chMax val="1"/>
          <dgm:chPref val="1"/>
        </dgm:presLayoutVars>
      </dgm:prSet>
      <dgm:spPr/>
    </dgm:pt>
    <dgm:pt modelId="{1802870E-A137-4B40-A25B-B883B938DEC9}" type="pres">
      <dgm:prSet presAssocID="{3C8C4B2B-9247-4390-82C6-517F1E0F1239}" presName="sibTrans" presStyleLbl="sibTrans2D1" presStyleIdx="0" presStyleCnt="0"/>
      <dgm:spPr/>
    </dgm:pt>
    <dgm:pt modelId="{C6EB7BC7-F3E4-46A2-AF90-0DD8E34293C3}" type="pres">
      <dgm:prSet presAssocID="{829689A1-30F1-48AE-AB44-5E1C02A74751}" presName="compNode" presStyleCnt="0"/>
      <dgm:spPr/>
    </dgm:pt>
    <dgm:pt modelId="{D95164FC-8C85-4C6B-A884-016D8F383B9F}" type="pres">
      <dgm:prSet presAssocID="{829689A1-30F1-48AE-AB44-5E1C02A74751}" presName="iconBgRect" presStyleLbl="bgShp" presStyleIdx="1" presStyleCnt="3"/>
      <dgm:spPr/>
    </dgm:pt>
    <dgm:pt modelId="{E93FFEB5-8001-4A40-B298-FF530FF3F340}" type="pres">
      <dgm:prSet presAssocID="{829689A1-30F1-48AE-AB44-5E1C02A7475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ell"/>
        </a:ext>
      </dgm:extLst>
    </dgm:pt>
    <dgm:pt modelId="{BC86E034-25DF-4D41-934A-96ED0503D6BA}" type="pres">
      <dgm:prSet presAssocID="{829689A1-30F1-48AE-AB44-5E1C02A74751}" presName="spaceRect" presStyleCnt="0"/>
      <dgm:spPr/>
    </dgm:pt>
    <dgm:pt modelId="{9A5C10FB-4237-4E25-98C1-F27F84F1D886}" type="pres">
      <dgm:prSet presAssocID="{829689A1-30F1-48AE-AB44-5E1C02A74751}" presName="textRect" presStyleLbl="revTx" presStyleIdx="1" presStyleCnt="3">
        <dgm:presLayoutVars>
          <dgm:chMax val="1"/>
          <dgm:chPref val="1"/>
        </dgm:presLayoutVars>
      </dgm:prSet>
      <dgm:spPr/>
    </dgm:pt>
    <dgm:pt modelId="{7AC62F99-F08F-4B8D-85AD-2FD4F79F4B68}" type="pres">
      <dgm:prSet presAssocID="{F1514E4E-1B06-4912-BBBB-83B9C264F1F0}" presName="sibTrans" presStyleLbl="sibTrans2D1" presStyleIdx="0" presStyleCnt="0"/>
      <dgm:spPr/>
    </dgm:pt>
    <dgm:pt modelId="{4E816C6D-5C1B-484D-8120-665D0E5225E8}" type="pres">
      <dgm:prSet presAssocID="{F5A603AD-460E-4FD1-9256-A17077C8FA83}" presName="compNode" presStyleCnt="0"/>
      <dgm:spPr/>
    </dgm:pt>
    <dgm:pt modelId="{4E9710F8-5066-4FAB-A174-E59D161CA6D6}" type="pres">
      <dgm:prSet presAssocID="{F5A603AD-460E-4FD1-9256-A17077C8FA83}" presName="iconBgRect" presStyleLbl="bgShp" presStyleIdx="2" presStyleCnt="3"/>
      <dgm:spPr/>
    </dgm:pt>
    <dgm:pt modelId="{9D1F6ECA-6559-439E-8B93-BD594948840B}" type="pres">
      <dgm:prSet presAssocID="{F5A603AD-460E-4FD1-9256-A17077C8FA8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2AE6483E-A707-4A66-99FB-7DA1E0D0E254}" type="pres">
      <dgm:prSet presAssocID="{F5A603AD-460E-4FD1-9256-A17077C8FA83}" presName="spaceRect" presStyleCnt="0"/>
      <dgm:spPr/>
    </dgm:pt>
    <dgm:pt modelId="{65128154-B366-4E36-AC99-50A94A920B3D}" type="pres">
      <dgm:prSet presAssocID="{F5A603AD-460E-4FD1-9256-A17077C8FA8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125FF08-FBE7-4F1C-80AF-4538FB6E5377}" type="presOf" srcId="{3C8C4B2B-9247-4390-82C6-517F1E0F1239}" destId="{1802870E-A137-4B40-A25B-B883B938DEC9}" srcOrd="0" destOrd="0" presId="urn:microsoft.com/office/officeart/2018/2/layout/IconCircleList"/>
    <dgm:cxn modelId="{16D8B333-06D6-4655-BF6E-84997BDE4889}" type="presOf" srcId="{829689A1-30F1-48AE-AB44-5E1C02A74751}" destId="{9A5C10FB-4237-4E25-98C1-F27F84F1D886}" srcOrd="0" destOrd="0" presId="urn:microsoft.com/office/officeart/2018/2/layout/IconCircleList"/>
    <dgm:cxn modelId="{70B2F941-51A5-4A1A-B14F-BBFB0EBFC358}" type="presOf" srcId="{F5A603AD-460E-4FD1-9256-A17077C8FA83}" destId="{65128154-B366-4E36-AC99-50A94A920B3D}" srcOrd="0" destOrd="0" presId="urn:microsoft.com/office/officeart/2018/2/layout/IconCircleList"/>
    <dgm:cxn modelId="{7F9FC747-D746-4606-870B-7FFBBEE32FA0}" type="presOf" srcId="{F1514E4E-1B06-4912-BBBB-83B9C264F1F0}" destId="{7AC62F99-F08F-4B8D-85AD-2FD4F79F4B68}" srcOrd="0" destOrd="0" presId="urn:microsoft.com/office/officeart/2018/2/layout/IconCircleList"/>
    <dgm:cxn modelId="{04883F72-B4F9-4BC4-BE83-73A72CDD84AF}" srcId="{BAD16ED3-198C-4B72-8C6B-28FC3F482096}" destId="{F5A603AD-460E-4FD1-9256-A17077C8FA83}" srcOrd="2" destOrd="0" parTransId="{3CE96D88-2B22-4B1F-9AC7-485DCB9C3098}" sibTransId="{C0AA7338-3BB5-4EB4-AAC3-4EB4CA0416AE}"/>
    <dgm:cxn modelId="{7AC69ABE-D510-4F31-A97C-16093EA1310D}" type="presOf" srcId="{FB58DA3D-3C66-434C-9DBB-0D4F66E529A6}" destId="{388ED8F2-FDBD-4039-BCC5-8DEE93CBC4CF}" srcOrd="0" destOrd="0" presId="urn:microsoft.com/office/officeart/2018/2/layout/IconCircleList"/>
    <dgm:cxn modelId="{1A2E82C2-5D19-4220-9AC2-F5F0B727A98C}" srcId="{BAD16ED3-198C-4B72-8C6B-28FC3F482096}" destId="{829689A1-30F1-48AE-AB44-5E1C02A74751}" srcOrd="1" destOrd="0" parTransId="{77E1AC72-E24F-4757-8551-AF0B0904EEFA}" sibTransId="{F1514E4E-1B06-4912-BBBB-83B9C264F1F0}"/>
    <dgm:cxn modelId="{38AA14D3-F98E-4E3C-84F5-7DD8D61E5F94}" type="presOf" srcId="{BAD16ED3-198C-4B72-8C6B-28FC3F482096}" destId="{C983CDF8-270D-44C6-8B6A-84FB028C88CA}" srcOrd="0" destOrd="0" presId="urn:microsoft.com/office/officeart/2018/2/layout/IconCircleList"/>
    <dgm:cxn modelId="{57DBCBF0-98F7-487E-926B-16C6524B9323}" srcId="{BAD16ED3-198C-4B72-8C6B-28FC3F482096}" destId="{FB58DA3D-3C66-434C-9DBB-0D4F66E529A6}" srcOrd="0" destOrd="0" parTransId="{84A7F8CF-C2B9-46F7-9D6C-DC4E12DAA071}" sibTransId="{3C8C4B2B-9247-4390-82C6-517F1E0F1239}"/>
    <dgm:cxn modelId="{953FB676-FAC5-4D58-BD98-189FC05B3521}" type="presParOf" srcId="{C983CDF8-270D-44C6-8B6A-84FB028C88CA}" destId="{414F254B-1387-48D9-83F7-0E269C7E229C}" srcOrd="0" destOrd="0" presId="urn:microsoft.com/office/officeart/2018/2/layout/IconCircleList"/>
    <dgm:cxn modelId="{DF965772-F9B7-442D-A07D-CC6521855DEC}" type="presParOf" srcId="{414F254B-1387-48D9-83F7-0E269C7E229C}" destId="{5F253612-8D5F-4C32-BC67-ACFAFDD3DB1E}" srcOrd="0" destOrd="0" presId="urn:microsoft.com/office/officeart/2018/2/layout/IconCircleList"/>
    <dgm:cxn modelId="{53B95E14-A44B-4A0D-BBE8-94D70819E687}" type="presParOf" srcId="{5F253612-8D5F-4C32-BC67-ACFAFDD3DB1E}" destId="{50FD3F07-A68F-444E-831F-AF28095EF6E4}" srcOrd="0" destOrd="0" presId="urn:microsoft.com/office/officeart/2018/2/layout/IconCircleList"/>
    <dgm:cxn modelId="{E7A42AF1-D506-473A-906B-A001D6E12E9D}" type="presParOf" srcId="{5F253612-8D5F-4C32-BC67-ACFAFDD3DB1E}" destId="{9B438FE6-E05C-4FF2-9694-943DE0149CDB}" srcOrd="1" destOrd="0" presId="urn:microsoft.com/office/officeart/2018/2/layout/IconCircleList"/>
    <dgm:cxn modelId="{AD823A98-65C2-4871-8C7F-7B1F31D538FE}" type="presParOf" srcId="{5F253612-8D5F-4C32-BC67-ACFAFDD3DB1E}" destId="{0E1E9EE3-30B5-4FA5-B46E-89C06876C827}" srcOrd="2" destOrd="0" presId="urn:microsoft.com/office/officeart/2018/2/layout/IconCircleList"/>
    <dgm:cxn modelId="{4274FC12-41AD-4C36-9912-7F23FB5E9EB0}" type="presParOf" srcId="{5F253612-8D5F-4C32-BC67-ACFAFDD3DB1E}" destId="{388ED8F2-FDBD-4039-BCC5-8DEE93CBC4CF}" srcOrd="3" destOrd="0" presId="urn:microsoft.com/office/officeart/2018/2/layout/IconCircleList"/>
    <dgm:cxn modelId="{23C10907-9983-4E96-A1F2-2D93DE4F5491}" type="presParOf" srcId="{414F254B-1387-48D9-83F7-0E269C7E229C}" destId="{1802870E-A137-4B40-A25B-B883B938DEC9}" srcOrd="1" destOrd="0" presId="urn:microsoft.com/office/officeart/2018/2/layout/IconCircleList"/>
    <dgm:cxn modelId="{5BA5C819-DE3F-4F3B-BCA6-D6ADB82E3AE8}" type="presParOf" srcId="{414F254B-1387-48D9-83F7-0E269C7E229C}" destId="{C6EB7BC7-F3E4-46A2-AF90-0DD8E34293C3}" srcOrd="2" destOrd="0" presId="urn:microsoft.com/office/officeart/2018/2/layout/IconCircleList"/>
    <dgm:cxn modelId="{6A2334C8-0FCE-49EB-ACF3-73BC34EB3587}" type="presParOf" srcId="{C6EB7BC7-F3E4-46A2-AF90-0DD8E34293C3}" destId="{D95164FC-8C85-4C6B-A884-016D8F383B9F}" srcOrd="0" destOrd="0" presId="urn:microsoft.com/office/officeart/2018/2/layout/IconCircleList"/>
    <dgm:cxn modelId="{AAA8D81E-30CE-4749-97AC-3476BF623BCF}" type="presParOf" srcId="{C6EB7BC7-F3E4-46A2-AF90-0DD8E34293C3}" destId="{E93FFEB5-8001-4A40-B298-FF530FF3F340}" srcOrd="1" destOrd="0" presId="urn:microsoft.com/office/officeart/2018/2/layout/IconCircleList"/>
    <dgm:cxn modelId="{6C9E184E-8F60-44AA-AAAD-FFE37DE605B1}" type="presParOf" srcId="{C6EB7BC7-F3E4-46A2-AF90-0DD8E34293C3}" destId="{BC86E034-25DF-4D41-934A-96ED0503D6BA}" srcOrd="2" destOrd="0" presId="urn:microsoft.com/office/officeart/2018/2/layout/IconCircleList"/>
    <dgm:cxn modelId="{5D6C03B0-EF0F-4C23-8989-DADDCD3E8189}" type="presParOf" srcId="{C6EB7BC7-F3E4-46A2-AF90-0DD8E34293C3}" destId="{9A5C10FB-4237-4E25-98C1-F27F84F1D886}" srcOrd="3" destOrd="0" presId="urn:microsoft.com/office/officeart/2018/2/layout/IconCircleList"/>
    <dgm:cxn modelId="{7A41A4F1-E005-4357-BE47-0B2F216CCC0E}" type="presParOf" srcId="{414F254B-1387-48D9-83F7-0E269C7E229C}" destId="{7AC62F99-F08F-4B8D-85AD-2FD4F79F4B68}" srcOrd="3" destOrd="0" presId="urn:microsoft.com/office/officeart/2018/2/layout/IconCircleList"/>
    <dgm:cxn modelId="{37BF11A5-5B9B-4CF3-B0D8-1D43EB8638FC}" type="presParOf" srcId="{414F254B-1387-48D9-83F7-0E269C7E229C}" destId="{4E816C6D-5C1B-484D-8120-665D0E5225E8}" srcOrd="4" destOrd="0" presId="urn:microsoft.com/office/officeart/2018/2/layout/IconCircleList"/>
    <dgm:cxn modelId="{E9AC8596-B1C8-4410-B656-2540A3F7BDDF}" type="presParOf" srcId="{4E816C6D-5C1B-484D-8120-665D0E5225E8}" destId="{4E9710F8-5066-4FAB-A174-E59D161CA6D6}" srcOrd="0" destOrd="0" presId="urn:microsoft.com/office/officeart/2018/2/layout/IconCircleList"/>
    <dgm:cxn modelId="{693CEFBE-2AE3-4B54-AE30-916B2EAC8FEB}" type="presParOf" srcId="{4E816C6D-5C1B-484D-8120-665D0E5225E8}" destId="{9D1F6ECA-6559-439E-8B93-BD594948840B}" srcOrd="1" destOrd="0" presId="urn:microsoft.com/office/officeart/2018/2/layout/IconCircleList"/>
    <dgm:cxn modelId="{DAEEEBF2-DBDA-4F78-AD8E-0A3D57B79833}" type="presParOf" srcId="{4E816C6D-5C1B-484D-8120-665D0E5225E8}" destId="{2AE6483E-A707-4A66-99FB-7DA1E0D0E254}" srcOrd="2" destOrd="0" presId="urn:microsoft.com/office/officeart/2018/2/layout/IconCircleList"/>
    <dgm:cxn modelId="{3FC505D8-CB8E-4B77-BE92-78B9DBB64AF8}" type="presParOf" srcId="{4E816C6D-5C1B-484D-8120-665D0E5225E8}" destId="{65128154-B366-4E36-AC99-50A94A920B3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5B905EE-45A1-4768-B005-BAAC86CBD15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3_2" csCatId="accent3" phldr="1"/>
      <dgm:spPr/>
      <dgm:t>
        <a:bodyPr/>
        <a:lstStyle/>
        <a:p>
          <a:endParaRPr lang="en-US"/>
        </a:p>
      </dgm:t>
    </dgm:pt>
    <dgm:pt modelId="{55EA599A-8402-4609-9BB0-D25585BBC8AB}">
      <dgm:prSet custT="1"/>
      <dgm:spPr/>
      <dgm:t>
        <a:bodyPr/>
        <a:lstStyle/>
        <a:p>
          <a:pPr>
            <a:defRPr cap="all"/>
          </a:pPr>
          <a:r>
            <a:rPr lang="en-US" sz="2000" dirty="0"/>
            <a:t>Hardware Costs: </a:t>
          </a:r>
          <a:br>
            <a:rPr lang="en-US" sz="2000" dirty="0"/>
          </a:br>
          <a:r>
            <a:rPr lang="en-US" sz="2000" dirty="0"/>
            <a:t>ApProx. $212</a:t>
          </a:r>
        </a:p>
      </dgm:t>
    </dgm:pt>
    <dgm:pt modelId="{3C83F058-DA0A-4FBA-8A63-D43BF465CEC8}" type="parTrans" cxnId="{CABE3515-B9BB-46A6-803C-D65090396A95}">
      <dgm:prSet/>
      <dgm:spPr/>
      <dgm:t>
        <a:bodyPr/>
        <a:lstStyle/>
        <a:p>
          <a:endParaRPr lang="en-US"/>
        </a:p>
      </dgm:t>
    </dgm:pt>
    <dgm:pt modelId="{496E0593-18B5-4E14-A157-05E5FC930A21}" type="sibTrans" cxnId="{CABE3515-B9BB-46A6-803C-D65090396A95}">
      <dgm:prSet/>
      <dgm:spPr/>
      <dgm:t>
        <a:bodyPr/>
        <a:lstStyle/>
        <a:p>
          <a:endParaRPr lang="en-US"/>
        </a:p>
      </dgm:t>
    </dgm:pt>
    <dgm:pt modelId="{86FBEE72-7516-41F4-800E-331A7AA1D615}">
      <dgm:prSet custT="1"/>
      <dgm:spPr/>
      <dgm:t>
        <a:bodyPr/>
        <a:lstStyle/>
        <a:p>
          <a:pPr>
            <a:defRPr cap="all"/>
          </a:pPr>
          <a:r>
            <a:rPr lang="en-US" sz="2000" dirty="0"/>
            <a:t>Software Costs: </a:t>
          </a:r>
          <a:br>
            <a:rPr lang="en-US" sz="2000" dirty="0"/>
          </a:br>
          <a:r>
            <a:rPr lang="en-US" sz="2000" dirty="0"/>
            <a:t>No recurring fees Open-Source software UNDER MIT LICENSE</a:t>
          </a:r>
        </a:p>
      </dgm:t>
    </dgm:pt>
    <dgm:pt modelId="{0B267DBE-5747-4239-842F-9C41B94DEFB5}" type="parTrans" cxnId="{93A18B0B-11B6-4E4B-900F-231535E209C4}">
      <dgm:prSet/>
      <dgm:spPr/>
      <dgm:t>
        <a:bodyPr/>
        <a:lstStyle/>
        <a:p>
          <a:endParaRPr lang="en-US"/>
        </a:p>
      </dgm:t>
    </dgm:pt>
    <dgm:pt modelId="{4451ED4E-7005-4AD0-8EF3-D0CB611E87BD}" type="sibTrans" cxnId="{93A18B0B-11B6-4E4B-900F-231535E209C4}">
      <dgm:prSet/>
      <dgm:spPr/>
      <dgm:t>
        <a:bodyPr/>
        <a:lstStyle/>
        <a:p>
          <a:endParaRPr lang="en-US"/>
        </a:p>
      </dgm:t>
    </dgm:pt>
    <dgm:pt modelId="{E3320AD3-9484-4F99-AA42-D5E135D3CFEB}">
      <dgm:prSet custT="1"/>
      <dgm:spPr/>
      <dgm:t>
        <a:bodyPr/>
        <a:lstStyle/>
        <a:p>
          <a:pPr>
            <a:defRPr cap="all"/>
          </a:pPr>
          <a:r>
            <a:rPr lang="en-US" sz="2400" dirty="0"/>
            <a:t>Total Estimated Budget: </a:t>
          </a:r>
          <a:br>
            <a:rPr lang="en-US" sz="2400" dirty="0"/>
          </a:br>
          <a:r>
            <a:rPr lang="en-US" sz="2400" dirty="0"/>
            <a:t>$212 </a:t>
          </a:r>
        </a:p>
      </dgm:t>
    </dgm:pt>
    <dgm:pt modelId="{2DBE85E9-0A0F-49DD-A5CB-9333C8689742}" type="parTrans" cxnId="{F4C3BD36-A4A7-4725-897E-2D7093D0A5D6}">
      <dgm:prSet/>
      <dgm:spPr/>
      <dgm:t>
        <a:bodyPr/>
        <a:lstStyle/>
        <a:p>
          <a:endParaRPr lang="en-US"/>
        </a:p>
      </dgm:t>
    </dgm:pt>
    <dgm:pt modelId="{4B3E74EA-001C-4854-AA01-7FC599EE75DC}" type="sibTrans" cxnId="{F4C3BD36-A4A7-4725-897E-2D7093D0A5D6}">
      <dgm:prSet/>
      <dgm:spPr/>
      <dgm:t>
        <a:bodyPr/>
        <a:lstStyle/>
        <a:p>
          <a:endParaRPr lang="en-US"/>
        </a:p>
      </dgm:t>
    </dgm:pt>
    <dgm:pt modelId="{D5E1F457-2BA5-49EB-9A03-CEBD3083A141}" type="pres">
      <dgm:prSet presAssocID="{B5B905EE-45A1-4768-B005-BAAC86CBD155}" presName="root" presStyleCnt="0">
        <dgm:presLayoutVars>
          <dgm:dir/>
          <dgm:resizeHandles val="exact"/>
        </dgm:presLayoutVars>
      </dgm:prSet>
      <dgm:spPr/>
    </dgm:pt>
    <dgm:pt modelId="{985ADD31-BE61-4CC7-B687-1A907856F46C}" type="pres">
      <dgm:prSet presAssocID="{55EA599A-8402-4609-9BB0-D25585BBC8AB}" presName="compNode" presStyleCnt="0"/>
      <dgm:spPr/>
    </dgm:pt>
    <dgm:pt modelId="{D7AED186-B2A7-48CF-BCDA-A29B155F5980}" type="pres">
      <dgm:prSet presAssocID="{55EA599A-8402-4609-9BB0-D25585BBC8AB}" presName="iconBgRect" presStyleLbl="bgShp" presStyleIdx="0" presStyleCnt="3"/>
      <dgm:spPr/>
    </dgm:pt>
    <dgm:pt modelId="{1E9DC2D2-545A-4B3F-A10D-90DEF743413E}" type="pres">
      <dgm:prSet presAssocID="{55EA599A-8402-4609-9BB0-D25585BBC8A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C744318D-91E2-4B30-B813-9FA1655B95CE}" type="pres">
      <dgm:prSet presAssocID="{55EA599A-8402-4609-9BB0-D25585BBC8AB}" presName="spaceRect" presStyleCnt="0"/>
      <dgm:spPr/>
    </dgm:pt>
    <dgm:pt modelId="{9626DBA9-3128-4B8D-B749-45E4F0F79934}" type="pres">
      <dgm:prSet presAssocID="{55EA599A-8402-4609-9BB0-D25585BBC8AB}" presName="textRect" presStyleLbl="revTx" presStyleIdx="0" presStyleCnt="3">
        <dgm:presLayoutVars>
          <dgm:chMax val="1"/>
          <dgm:chPref val="1"/>
        </dgm:presLayoutVars>
      </dgm:prSet>
      <dgm:spPr/>
    </dgm:pt>
    <dgm:pt modelId="{64018B6C-570E-4C3D-9B85-6819F331340C}" type="pres">
      <dgm:prSet presAssocID="{496E0593-18B5-4E14-A157-05E5FC930A21}" presName="sibTrans" presStyleCnt="0"/>
      <dgm:spPr/>
    </dgm:pt>
    <dgm:pt modelId="{6721F022-B39D-4EB0-AA22-EA43DE6D1958}" type="pres">
      <dgm:prSet presAssocID="{86FBEE72-7516-41F4-800E-331A7AA1D615}" presName="compNode" presStyleCnt="0"/>
      <dgm:spPr/>
    </dgm:pt>
    <dgm:pt modelId="{80CE9B2D-7A36-4320-94F8-55156CCD5BA2}" type="pres">
      <dgm:prSet presAssocID="{86FBEE72-7516-41F4-800E-331A7AA1D615}" presName="iconBgRect" presStyleLbl="bgShp" presStyleIdx="1" presStyleCnt="3"/>
      <dgm:spPr/>
    </dgm:pt>
    <dgm:pt modelId="{B0041A29-BD38-402F-B095-EFA38008F7FB}" type="pres">
      <dgm:prSet presAssocID="{86FBEE72-7516-41F4-800E-331A7AA1D61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3D49BFCE-E3F3-48AF-AA7E-07039482BF29}" type="pres">
      <dgm:prSet presAssocID="{86FBEE72-7516-41F4-800E-331A7AA1D615}" presName="spaceRect" presStyleCnt="0"/>
      <dgm:spPr/>
    </dgm:pt>
    <dgm:pt modelId="{22381024-17F9-4D5A-88A5-D98BDE2AA43E}" type="pres">
      <dgm:prSet presAssocID="{86FBEE72-7516-41F4-800E-331A7AA1D615}" presName="textRect" presStyleLbl="revTx" presStyleIdx="1" presStyleCnt="3" custScaleX="115154">
        <dgm:presLayoutVars>
          <dgm:chMax val="1"/>
          <dgm:chPref val="1"/>
        </dgm:presLayoutVars>
      </dgm:prSet>
      <dgm:spPr/>
    </dgm:pt>
    <dgm:pt modelId="{496CFD6A-EFCB-45BC-A615-5306A79F68BF}" type="pres">
      <dgm:prSet presAssocID="{4451ED4E-7005-4AD0-8EF3-D0CB611E87BD}" presName="sibTrans" presStyleCnt="0"/>
      <dgm:spPr/>
    </dgm:pt>
    <dgm:pt modelId="{0E155382-4F0C-4A5E-BD02-AA3C62AD5537}" type="pres">
      <dgm:prSet presAssocID="{E3320AD3-9484-4F99-AA42-D5E135D3CFEB}" presName="compNode" presStyleCnt="0"/>
      <dgm:spPr/>
    </dgm:pt>
    <dgm:pt modelId="{0C7A4E41-A13A-4F3D-8E19-E4D505463D02}" type="pres">
      <dgm:prSet presAssocID="{E3320AD3-9484-4F99-AA42-D5E135D3CFEB}" presName="iconBgRect" presStyleLbl="bgShp" presStyleIdx="2" presStyleCnt="3"/>
      <dgm:spPr/>
    </dgm:pt>
    <dgm:pt modelId="{2C07F1BE-314D-4633-B1F8-46B9CF8213F6}" type="pres">
      <dgm:prSet presAssocID="{E3320AD3-9484-4F99-AA42-D5E135D3CF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F420F32A-5F7C-4639-9D34-0BDAD90BB16E}" type="pres">
      <dgm:prSet presAssocID="{E3320AD3-9484-4F99-AA42-D5E135D3CFEB}" presName="spaceRect" presStyleCnt="0"/>
      <dgm:spPr/>
    </dgm:pt>
    <dgm:pt modelId="{88AFD3C7-E8E0-4C63-86D1-DB6278134C0C}" type="pres">
      <dgm:prSet presAssocID="{E3320AD3-9484-4F99-AA42-D5E135D3CF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5601C0A-D2E9-4FDF-BE16-CE560C8AC878}" type="presOf" srcId="{55EA599A-8402-4609-9BB0-D25585BBC8AB}" destId="{9626DBA9-3128-4B8D-B749-45E4F0F79934}" srcOrd="0" destOrd="0" presId="urn:microsoft.com/office/officeart/2018/5/layout/IconCircleLabelList"/>
    <dgm:cxn modelId="{93A18B0B-11B6-4E4B-900F-231535E209C4}" srcId="{B5B905EE-45A1-4768-B005-BAAC86CBD155}" destId="{86FBEE72-7516-41F4-800E-331A7AA1D615}" srcOrd="1" destOrd="0" parTransId="{0B267DBE-5747-4239-842F-9C41B94DEFB5}" sibTransId="{4451ED4E-7005-4AD0-8EF3-D0CB611E87BD}"/>
    <dgm:cxn modelId="{CABE3515-B9BB-46A6-803C-D65090396A95}" srcId="{B5B905EE-45A1-4768-B005-BAAC86CBD155}" destId="{55EA599A-8402-4609-9BB0-D25585BBC8AB}" srcOrd="0" destOrd="0" parTransId="{3C83F058-DA0A-4FBA-8A63-D43BF465CEC8}" sibTransId="{496E0593-18B5-4E14-A157-05E5FC930A21}"/>
    <dgm:cxn modelId="{4376DB1E-2076-4EC3-B6AC-C70673AC582B}" type="presOf" srcId="{86FBEE72-7516-41F4-800E-331A7AA1D615}" destId="{22381024-17F9-4D5A-88A5-D98BDE2AA43E}" srcOrd="0" destOrd="0" presId="urn:microsoft.com/office/officeart/2018/5/layout/IconCircleLabelList"/>
    <dgm:cxn modelId="{F4C3BD36-A4A7-4725-897E-2D7093D0A5D6}" srcId="{B5B905EE-45A1-4768-B005-BAAC86CBD155}" destId="{E3320AD3-9484-4F99-AA42-D5E135D3CFEB}" srcOrd="2" destOrd="0" parTransId="{2DBE85E9-0A0F-49DD-A5CB-9333C8689742}" sibTransId="{4B3E74EA-001C-4854-AA01-7FC599EE75DC}"/>
    <dgm:cxn modelId="{DFD3DD85-3F5C-4A5F-B81C-9C961E71650A}" type="presOf" srcId="{B5B905EE-45A1-4768-B005-BAAC86CBD155}" destId="{D5E1F457-2BA5-49EB-9A03-CEBD3083A141}" srcOrd="0" destOrd="0" presId="urn:microsoft.com/office/officeart/2018/5/layout/IconCircleLabelList"/>
    <dgm:cxn modelId="{F365A5E6-32B7-460D-8472-0DF3ED559A3D}" type="presOf" srcId="{E3320AD3-9484-4F99-AA42-D5E135D3CFEB}" destId="{88AFD3C7-E8E0-4C63-86D1-DB6278134C0C}" srcOrd="0" destOrd="0" presId="urn:microsoft.com/office/officeart/2018/5/layout/IconCircleLabelList"/>
    <dgm:cxn modelId="{E62872AE-9A01-4987-ABAE-0616BD40A11E}" type="presParOf" srcId="{D5E1F457-2BA5-49EB-9A03-CEBD3083A141}" destId="{985ADD31-BE61-4CC7-B687-1A907856F46C}" srcOrd="0" destOrd="0" presId="urn:microsoft.com/office/officeart/2018/5/layout/IconCircleLabelList"/>
    <dgm:cxn modelId="{6E1DB703-18C9-4103-9251-79DE7CDBF552}" type="presParOf" srcId="{985ADD31-BE61-4CC7-B687-1A907856F46C}" destId="{D7AED186-B2A7-48CF-BCDA-A29B155F5980}" srcOrd="0" destOrd="0" presId="urn:microsoft.com/office/officeart/2018/5/layout/IconCircleLabelList"/>
    <dgm:cxn modelId="{AFC60067-2B14-43DF-9415-B7C108739520}" type="presParOf" srcId="{985ADD31-BE61-4CC7-B687-1A907856F46C}" destId="{1E9DC2D2-545A-4B3F-A10D-90DEF743413E}" srcOrd="1" destOrd="0" presId="urn:microsoft.com/office/officeart/2018/5/layout/IconCircleLabelList"/>
    <dgm:cxn modelId="{069F4F3F-C051-45D7-AD0A-345BDA072DCB}" type="presParOf" srcId="{985ADD31-BE61-4CC7-B687-1A907856F46C}" destId="{C744318D-91E2-4B30-B813-9FA1655B95CE}" srcOrd="2" destOrd="0" presId="urn:microsoft.com/office/officeart/2018/5/layout/IconCircleLabelList"/>
    <dgm:cxn modelId="{B792848B-5510-4861-B26C-71990FAA8C0A}" type="presParOf" srcId="{985ADD31-BE61-4CC7-B687-1A907856F46C}" destId="{9626DBA9-3128-4B8D-B749-45E4F0F79934}" srcOrd="3" destOrd="0" presId="urn:microsoft.com/office/officeart/2018/5/layout/IconCircleLabelList"/>
    <dgm:cxn modelId="{4CE58A50-A616-4F9C-9B26-80645F65732E}" type="presParOf" srcId="{D5E1F457-2BA5-49EB-9A03-CEBD3083A141}" destId="{64018B6C-570E-4C3D-9B85-6819F331340C}" srcOrd="1" destOrd="0" presId="urn:microsoft.com/office/officeart/2018/5/layout/IconCircleLabelList"/>
    <dgm:cxn modelId="{21BD992A-144B-4EA9-8721-2446D679F6FE}" type="presParOf" srcId="{D5E1F457-2BA5-49EB-9A03-CEBD3083A141}" destId="{6721F022-B39D-4EB0-AA22-EA43DE6D1958}" srcOrd="2" destOrd="0" presId="urn:microsoft.com/office/officeart/2018/5/layout/IconCircleLabelList"/>
    <dgm:cxn modelId="{D098ED9E-0A4E-436A-BC53-9831EB4805A4}" type="presParOf" srcId="{6721F022-B39D-4EB0-AA22-EA43DE6D1958}" destId="{80CE9B2D-7A36-4320-94F8-55156CCD5BA2}" srcOrd="0" destOrd="0" presId="urn:microsoft.com/office/officeart/2018/5/layout/IconCircleLabelList"/>
    <dgm:cxn modelId="{DB2E1FCD-91E4-4D68-A227-E5B35DF386DA}" type="presParOf" srcId="{6721F022-B39D-4EB0-AA22-EA43DE6D1958}" destId="{B0041A29-BD38-402F-B095-EFA38008F7FB}" srcOrd="1" destOrd="0" presId="urn:microsoft.com/office/officeart/2018/5/layout/IconCircleLabelList"/>
    <dgm:cxn modelId="{E8EECD3A-3EAF-4631-BEC4-1384F3752BF7}" type="presParOf" srcId="{6721F022-B39D-4EB0-AA22-EA43DE6D1958}" destId="{3D49BFCE-E3F3-48AF-AA7E-07039482BF29}" srcOrd="2" destOrd="0" presId="urn:microsoft.com/office/officeart/2018/5/layout/IconCircleLabelList"/>
    <dgm:cxn modelId="{B5904F37-AF6C-499E-9C02-DC90000778F6}" type="presParOf" srcId="{6721F022-B39D-4EB0-AA22-EA43DE6D1958}" destId="{22381024-17F9-4D5A-88A5-D98BDE2AA43E}" srcOrd="3" destOrd="0" presId="urn:microsoft.com/office/officeart/2018/5/layout/IconCircleLabelList"/>
    <dgm:cxn modelId="{0FDFB67C-4589-44BC-B013-9FBBE9A016F8}" type="presParOf" srcId="{D5E1F457-2BA5-49EB-9A03-CEBD3083A141}" destId="{496CFD6A-EFCB-45BC-A615-5306A79F68BF}" srcOrd="3" destOrd="0" presId="urn:microsoft.com/office/officeart/2018/5/layout/IconCircleLabelList"/>
    <dgm:cxn modelId="{C7000F11-8897-4E69-B85C-04C1198DACA0}" type="presParOf" srcId="{D5E1F457-2BA5-49EB-9A03-CEBD3083A141}" destId="{0E155382-4F0C-4A5E-BD02-AA3C62AD5537}" srcOrd="4" destOrd="0" presId="urn:microsoft.com/office/officeart/2018/5/layout/IconCircleLabelList"/>
    <dgm:cxn modelId="{AEDF91FD-CD28-464A-BAD2-4F2507BFBFF3}" type="presParOf" srcId="{0E155382-4F0C-4A5E-BD02-AA3C62AD5537}" destId="{0C7A4E41-A13A-4F3D-8E19-E4D505463D02}" srcOrd="0" destOrd="0" presId="urn:microsoft.com/office/officeart/2018/5/layout/IconCircleLabelList"/>
    <dgm:cxn modelId="{FF9F02FE-DBA0-4568-B848-F9A9CBB3AB14}" type="presParOf" srcId="{0E155382-4F0C-4A5E-BD02-AA3C62AD5537}" destId="{2C07F1BE-314D-4633-B1F8-46B9CF8213F6}" srcOrd="1" destOrd="0" presId="urn:microsoft.com/office/officeart/2018/5/layout/IconCircleLabelList"/>
    <dgm:cxn modelId="{93CDDADD-24CA-467E-B245-336D9FEF10BE}" type="presParOf" srcId="{0E155382-4F0C-4A5E-BD02-AA3C62AD5537}" destId="{F420F32A-5F7C-4639-9D34-0BDAD90BB16E}" srcOrd="2" destOrd="0" presId="urn:microsoft.com/office/officeart/2018/5/layout/IconCircleLabelList"/>
    <dgm:cxn modelId="{460DD730-18E2-4414-9F43-693703D28044}" type="presParOf" srcId="{0E155382-4F0C-4A5E-BD02-AA3C62AD5537}" destId="{88AFD3C7-E8E0-4C63-86D1-DB6278134C0C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86B4BDF-D790-4B20-8A91-4C97F37E0A0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BBD5AFCA-1639-41A4-A910-6A4E9ED3E44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The 3BT SmartAI Home Surveillance System will be sold for under $250</a:t>
          </a:r>
        </a:p>
      </dgm:t>
    </dgm:pt>
    <dgm:pt modelId="{71071DDC-A48E-4425-B696-CE34947E5218}" type="parTrans" cxnId="{2D671FA7-15C6-4022-B4C3-92B29108C51D}">
      <dgm:prSet/>
      <dgm:spPr/>
      <dgm:t>
        <a:bodyPr/>
        <a:lstStyle/>
        <a:p>
          <a:endParaRPr lang="en-US"/>
        </a:p>
      </dgm:t>
    </dgm:pt>
    <dgm:pt modelId="{D3601F85-4C03-4BA8-B059-662B54D209DF}" type="sibTrans" cxnId="{2D671FA7-15C6-4022-B4C3-92B29108C51D}">
      <dgm:prSet/>
      <dgm:spPr/>
      <dgm:t>
        <a:bodyPr/>
        <a:lstStyle/>
        <a:p>
          <a:endParaRPr lang="en-US"/>
        </a:p>
      </dgm:t>
    </dgm:pt>
    <dgm:pt modelId="{DC9E7E61-00FB-46C4-8300-C9EDDC0F744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Licensing options will include a one-time purchase for the hardware</a:t>
          </a:r>
        </a:p>
      </dgm:t>
    </dgm:pt>
    <dgm:pt modelId="{886157F1-867E-413E-8F3F-C03DB4C784ED}" type="parTrans" cxnId="{A8E569D3-BE5F-468C-9B06-1B25449AC29A}">
      <dgm:prSet/>
      <dgm:spPr/>
      <dgm:t>
        <a:bodyPr/>
        <a:lstStyle/>
        <a:p>
          <a:endParaRPr lang="en-US"/>
        </a:p>
      </dgm:t>
    </dgm:pt>
    <dgm:pt modelId="{24A2DF49-CB95-4F1A-A311-18823EA9C5B5}" type="sibTrans" cxnId="{A8E569D3-BE5F-468C-9B06-1B25449AC29A}">
      <dgm:prSet/>
      <dgm:spPr/>
      <dgm:t>
        <a:bodyPr/>
        <a:lstStyle/>
        <a:p>
          <a:endParaRPr lang="en-US"/>
        </a:p>
      </dgm:t>
    </dgm:pt>
    <dgm:pt modelId="{2A772F69-9299-4785-9E40-7EE317716CC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Open-source software components under MIT License</a:t>
          </a:r>
        </a:p>
      </dgm:t>
    </dgm:pt>
    <dgm:pt modelId="{C30F8B8B-5662-4864-8506-90D0546A24B9}" type="parTrans" cxnId="{35E27EE8-3738-49FF-A91D-255F6C3A96E6}">
      <dgm:prSet/>
      <dgm:spPr/>
      <dgm:t>
        <a:bodyPr/>
        <a:lstStyle/>
        <a:p>
          <a:endParaRPr lang="en-US"/>
        </a:p>
      </dgm:t>
    </dgm:pt>
    <dgm:pt modelId="{3D48D4C3-4CD1-4EEF-8C23-25E3F75F103C}" type="sibTrans" cxnId="{35E27EE8-3738-49FF-A91D-255F6C3A96E6}">
      <dgm:prSet/>
      <dgm:spPr/>
      <dgm:t>
        <a:bodyPr/>
        <a:lstStyle/>
        <a:p>
          <a:endParaRPr lang="en-US"/>
        </a:p>
      </dgm:t>
    </dgm:pt>
    <dgm:pt modelId="{24E44BDD-F634-42C7-A5B5-F5874AED6B28}" type="pres">
      <dgm:prSet presAssocID="{486B4BDF-D790-4B20-8A91-4C97F37E0A0E}" presName="root" presStyleCnt="0">
        <dgm:presLayoutVars>
          <dgm:dir/>
          <dgm:resizeHandles val="exact"/>
        </dgm:presLayoutVars>
      </dgm:prSet>
      <dgm:spPr/>
    </dgm:pt>
    <dgm:pt modelId="{E298BDFC-4DE7-447D-9EE0-A8FC1E2F9580}" type="pres">
      <dgm:prSet presAssocID="{BBD5AFCA-1639-41A4-A910-6A4E9ED3E44F}" presName="compNode" presStyleCnt="0"/>
      <dgm:spPr/>
    </dgm:pt>
    <dgm:pt modelId="{4F8D2FA7-3ED1-430B-8DED-9FAA2B5BD0C0}" type="pres">
      <dgm:prSet presAssocID="{BBD5AFCA-1639-41A4-A910-6A4E9ED3E44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curity Camera"/>
        </a:ext>
      </dgm:extLst>
    </dgm:pt>
    <dgm:pt modelId="{C664FAAF-2F06-4714-B5FD-3FBF501B9BC2}" type="pres">
      <dgm:prSet presAssocID="{BBD5AFCA-1639-41A4-A910-6A4E9ED3E44F}" presName="spaceRect" presStyleCnt="0"/>
      <dgm:spPr/>
    </dgm:pt>
    <dgm:pt modelId="{ECCB623C-3A11-4A6C-8A79-0F92BC7FD5C7}" type="pres">
      <dgm:prSet presAssocID="{BBD5AFCA-1639-41A4-A910-6A4E9ED3E44F}" presName="textRect" presStyleLbl="revTx" presStyleIdx="0" presStyleCnt="3">
        <dgm:presLayoutVars>
          <dgm:chMax val="1"/>
          <dgm:chPref val="1"/>
        </dgm:presLayoutVars>
      </dgm:prSet>
      <dgm:spPr/>
    </dgm:pt>
    <dgm:pt modelId="{319FF76D-9B93-4730-B346-0D3CA665AF43}" type="pres">
      <dgm:prSet presAssocID="{D3601F85-4C03-4BA8-B059-662B54D209DF}" presName="sibTrans" presStyleCnt="0"/>
      <dgm:spPr/>
    </dgm:pt>
    <dgm:pt modelId="{AA52F8B2-6A1D-4AD5-8553-105985D8445E}" type="pres">
      <dgm:prSet presAssocID="{DC9E7E61-00FB-46C4-8300-C9EDDC0F744F}" presName="compNode" presStyleCnt="0"/>
      <dgm:spPr/>
    </dgm:pt>
    <dgm:pt modelId="{2D1A4DB5-65F2-4B30-A4CC-4932130896E4}" type="pres">
      <dgm:prSet presAssocID="{DC9E7E61-00FB-46C4-8300-C9EDDC0F744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C00A95B1-B1DC-445B-B025-B1370586D20D}" type="pres">
      <dgm:prSet presAssocID="{DC9E7E61-00FB-46C4-8300-C9EDDC0F744F}" presName="spaceRect" presStyleCnt="0"/>
      <dgm:spPr/>
    </dgm:pt>
    <dgm:pt modelId="{D696AC3E-9043-48E8-94F6-B8A34B4E4FC5}" type="pres">
      <dgm:prSet presAssocID="{DC9E7E61-00FB-46C4-8300-C9EDDC0F744F}" presName="textRect" presStyleLbl="revTx" presStyleIdx="1" presStyleCnt="3">
        <dgm:presLayoutVars>
          <dgm:chMax val="1"/>
          <dgm:chPref val="1"/>
        </dgm:presLayoutVars>
      </dgm:prSet>
      <dgm:spPr/>
    </dgm:pt>
    <dgm:pt modelId="{FB9ACE8E-1679-4216-AD38-5209D6073191}" type="pres">
      <dgm:prSet presAssocID="{24A2DF49-CB95-4F1A-A311-18823EA9C5B5}" presName="sibTrans" presStyleCnt="0"/>
      <dgm:spPr/>
    </dgm:pt>
    <dgm:pt modelId="{C0A21208-82AA-4CD4-AAD2-D92D471FDA8C}" type="pres">
      <dgm:prSet presAssocID="{2A772F69-9299-4785-9E40-7EE317716CC3}" presName="compNode" presStyleCnt="0"/>
      <dgm:spPr/>
    </dgm:pt>
    <dgm:pt modelId="{0E01263B-8464-47DF-A049-B6552FE85F8D}" type="pres">
      <dgm:prSet presAssocID="{2A772F69-9299-4785-9E40-7EE317716CC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E16BD7E2-16E4-4461-BD2E-BC22FE8C2DB4}" type="pres">
      <dgm:prSet presAssocID="{2A772F69-9299-4785-9E40-7EE317716CC3}" presName="spaceRect" presStyleCnt="0"/>
      <dgm:spPr/>
    </dgm:pt>
    <dgm:pt modelId="{0C000CD9-F491-48D2-8207-DF65269BAB84}" type="pres">
      <dgm:prSet presAssocID="{2A772F69-9299-4785-9E40-7EE317716CC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D668D66-0975-4C78-BAE3-6F0296FF9455}" type="presOf" srcId="{DC9E7E61-00FB-46C4-8300-C9EDDC0F744F}" destId="{D696AC3E-9043-48E8-94F6-B8A34B4E4FC5}" srcOrd="0" destOrd="0" presId="urn:microsoft.com/office/officeart/2018/2/layout/IconLabelList"/>
    <dgm:cxn modelId="{90AEB379-7912-456F-8706-586A3C78F3D4}" type="presOf" srcId="{BBD5AFCA-1639-41A4-A910-6A4E9ED3E44F}" destId="{ECCB623C-3A11-4A6C-8A79-0F92BC7FD5C7}" srcOrd="0" destOrd="0" presId="urn:microsoft.com/office/officeart/2018/2/layout/IconLabelList"/>
    <dgm:cxn modelId="{2D671FA7-15C6-4022-B4C3-92B29108C51D}" srcId="{486B4BDF-D790-4B20-8A91-4C97F37E0A0E}" destId="{BBD5AFCA-1639-41A4-A910-6A4E9ED3E44F}" srcOrd="0" destOrd="0" parTransId="{71071DDC-A48E-4425-B696-CE34947E5218}" sibTransId="{D3601F85-4C03-4BA8-B059-662B54D209DF}"/>
    <dgm:cxn modelId="{5A9A55B0-6DF3-4D79-9B24-83A587044A56}" type="presOf" srcId="{486B4BDF-D790-4B20-8A91-4C97F37E0A0E}" destId="{24E44BDD-F634-42C7-A5B5-F5874AED6B28}" srcOrd="0" destOrd="0" presId="urn:microsoft.com/office/officeart/2018/2/layout/IconLabelList"/>
    <dgm:cxn modelId="{AB69D7C7-8C86-42B3-AABF-7C2100B2D6AD}" type="presOf" srcId="{2A772F69-9299-4785-9E40-7EE317716CC3}" destId="{0C000CD9-F491-48D2-8207-DF65269BAB84}" srcOrd="0" destOrd="0" presId="urn:microsoft.com/office/officeart/2018/2/layout/IconLabelList"/>
    <dgm:cxn modelId="{A8E569D3-BE5F-468C-9B06-1B25449AC29A}" srcId="{486B4BDF-D790-4B20-8A91-4C97F37E0A0E}" destId="{DC9E7E61-00FB-46C4-8300-C9EDDC0F744F}" srcOrd="1" destOrd="0" parTransId="{886157F1-867E-413E-8F3F-C03DB4C784ED}" sibTransId="{24A2DF49-CB95-4F1A-A311-18823EA9C5B5}"/>
    <dgm:cxn modelId="{35E27EE8-3738-49FF-A91D-255F6C3A96E6}" srcId="{486B4BDF-D790-4B20-8A91-4C97F37E0A0E}" destId="{2A772F69-9299-4785-9E40-7EE317716CC3}" srcOrd="2" destOrd="0" parTransId="{C30F8B8B-5662-4864-8506-90D0546A24B9}" sibTransId="{3D48D4C3-4CD1-4EEF-8C23-25E3F75F103C}"/>
    <dgm:cxn modelId="{2C5F76FE-FAA9-4522-A302-437FF63D60B8}" type="presParOf" srcId="{24E44BDD-F634-42C7-A5B5-F5874AED6B28}" destId="{E298BDFC-4DE7-447D-9EE0-A8FC1E2F9580}" srcOrd="0" destOrd="0" presId="urn:microsoft.com/office/officeart/2018/2/layout/IconLabelList"/>
    <dgm:cxn modelId="{F98BECBD-D2B8-43D9-9987-F4E0257566C3}" type="presParOf" srcId="{E298BDFC-4DE7-447D-9EE0-A8FC1E2F9580}" destId="{4F8D2FA7-3ED1-430B-8DED-9FAA2B5BD0C0}" srcOrd="0" destOrd="0" presId="urn:microsoft.com/office/officeart/2018/2/layout/IconLabelList"/>
    <dgm:cxn modelId="{852917B9-FBAB-4DBC-BE0F-EBAD402061A5}" type="presParOf" srcId="{E298BDFC-4DE7-447D-9EE0-A8FC1E2F9580}" destId="{C664FAAF-2F06-4714-B5FD-3FBF501B9BC2}" srcOrd="1" destOrd="0" presId="urn:microsoft.com/office/officeart/2018/2/layout/IconLabelList"/>
    <dgm:cxn modelId="{28EC42C9-AD29-4442-92BA-658A487B23C9}" type="presParOf" srcId="{E298BDFC-4DE7-447D-9EE0-A8FC1E2F9580}" destId="{ECCB623C-3A11-4A6C-8A79-0F92BC7FD5C7}" srcOrd="2" destOrd="0" presId="urn:microsoft.com/office/officeart/2018/2/layout/IconLabelList"/>
    <dgm:cxn modelId="{9F0F2891-D146-4FDC-99B0-7F5276ACA320}" type="presParOf" srcId="{24E44BDD-F634-42C7-A5B5-F5874AED6B28}" destId="{319FF76D-9B93-4730-B346-0D3CA665AF43}" srcOrd="1" destOrd="0" presId="urn:microsoft.com/office/officeart/2018/2/layout/IconLabelList"/>
    <dgm:cxn modelId="{92CB422B-D97C-4E38-BA35-2F337C5AB121}" type="presParOf" srcId="{24E44BDD-F634-42C7-A5B5-F5874AED6B28}" destId="{AA52F8B2-6A1D-4AD5-8553-105985D8445E}" srcOrd="2" destOrd="0" presId="urn:microsoft.com/office/officeart/2018/2/layout/IconLabelList"/>
    <dgm:cxn modelId="{BB8F969D-5EEB-4B76-AD2B-198A50841B39}" type="presParOf" srcId="{AA52F8B2-6A1D-4AD5-8553-105985D8445E}" destId="{2D1A4DB5-65F2-4B30-A4CC-4932130896E4}" srcOrd="0" destOrd="0" presId="urn:microsoft.com/office/officeart/2018/2/layout/IconLabelList"/>
    <dgm:cxn modelId="{239893BE-25EB-4231-BA98-08231D7EF73A}" type="presParOf" srcId="{AA52F8B2-6A1D-4AD5-8553-105985D8445E}" destId="{C00A95B1-B1DC-445B-B025-B1370586D20D}" srcOrd="1" destOrd="0" presId="urn:microsoft.com/office/officeart/2018/2/layout/IconLabelList"/>
    <dgm:cxn modelId="{CF74E86A-905A-432E-8612-BCC0B459FD45}" type="presParOf" srcId="{AA52F8B2-6A1D-4AD5-8553-105985D8445E}" destId="{D696AC3E-9043-48E8-94F6-B8A34B4E4FC5}" srcOrd="2" destOrd="0" presId="urn:microsoft.com/office/officeart/2018/2/layout/IconLabelList"/>
    <dgm:cxn modelId="{0FDD3D4D-F1C9-4693-9324-51CCC2702496}" type="presParOf" srcId="{24E44BDD-F634-42C7-A5B5-F5874AED6B28}" destId="{FB9ACE8E-1679-4216-AD38-5209D6073191}" srcOrd="3" destOrd="0" presId="urn:microsoft.com/office/officeart/2018/2/layout/IconLabelList"/>
    <dgm:cxn modelId="{8258E8FC-9083-4A57-B7CE-52410D8D0DDC}" type="presParOf" srcId="{24E44BDD-F634-42C7-A5B5-F5874AED6B28}" destId="{C0A21208-82AA-4CD4-AAD2-D92D471FDA8C}" srcOrd="4" destOrd="0" presId="urn:microsoft.com/office/officeart/2018/2/layout/IconLabelList"/>
    <dgm:cxn modelId="{D720199D-D234-4E44-94D1-E638DFC41529}" type="presParOf" srcId="{C0A21208-82AA-4CD4-AAD2-D92D471FDA8C}" destId="{0E01263B-8464-47DF-A049-B6552FE85F8D}" srcOrd="0" destOrd="0" presId="urn:microsoft.com/office/officeart/2018/2/layout/IconLabelList"/>
    <dgm:cxn modelId="{8D4001BC-556D-4CD3-B6C9-570D2F978ABA}" type="presParOf" srcId="{C0A21208-82AA-4CD4-AAD2-D92D471FDA8C}" destId="{E16BD7E2-16E4-4461-BD2E-BC22FE8C2DB4}" srcOrd="1" destOrd="0" presId="urn:microsoft.com/office/officeart/2018/2/layout/IconLabelList"/>
    <dgm:cxn modelId="{A727364D-7E1C-45A0-AF74-395D5D299B62}" type="presParOf" srcId="{C0A21208-82AA-4CD4-AAD2-D92D471FDA8C}" destId="{0C000CD9-F491-48D2-8207-DF65269BAB8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396BA18-0F1E-4D3B-8735-28EFC16BF22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C7C812-3E6F-4FB9-923E-B24B1D8C13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Frame: </a:t>
          </a:r>
          <a:r>
            <a:rPr lang="en-US" dirty="0"/>
            <a:t>Protective cover plate/ Camera mounting plate</a:t>
          </a:r>
        </a:p>
      </dgm:t>
    </dgm:pt>
    <dgm:pt modelId="{48AA0863-AA94-4038-AE90-1559EE992A91}" type="parTrans" cxnId="{698CA2E5-2628-461A-9F0E-3FE124E83D19}">
      <dgm:prSet/>
      <dgm:spPr/>
      <dgm:t>
        <a:bodyPr/>
        <a:lstStyle/>
        <a:p>
          <a:endParaRPr lang="en-US"/>
        </a:p>
      </dgm:t>
    </dgm:pt>
    <dgm:pt modelId="{4A5ADB54-3DDD-47C3-AF97-984A454A3FF2}" type="sibTrans" cxnId="{698CA2E5-2628-461A-9F0E-3FE124E83D19}">
      <dgm:prSet/>
      <dgm:spPr/>
      <dgm:t>
        <a:bodyPr/>
        <a:lstStyle/>
        <a:p>
          <a:endParaRPr lang="en-US"/>
        </a:p>
      </dgm:t>
    </dgm:pt>
    <dgm:pt modelId="{BBB45A3E-3EB8-4140-B811-D3D8B4A642F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Power Supply: </a:t>
          </a:r>
          <a:r>
            <a:rPr lang="en-US" dirty="0"/>
            <a:t>Direct connection to power</a:t>
          </a:r>
        </a:p>
      </dgm:t>
    </dgm:pt>
    <dgm:pt modelId="{6C63EB5E-59DC-4DDF-9371-402455AADA43}" type="parTrans" cxnId="{3A7635B8-C842-411D-A623-6736AE95AB74}">
      <dgm:prSet/>
      <dgm:spPr/>
      <dgm:t>
        <a:bodyPr/>
        <a:lstStyle/>
        <a:p>
          <a:endParaRPr lang="en-US"/>
        </a:p>
      </dgm:t>
    </dgm:pt>
    <dgm:pt modelId="{4FF06AA9-7ADE-4DEC-A849-148DCC616FBB}" type="sibTrans" cxnId="{3A7635B8-C842-411D-A623-6736AE95AB74}">
      <dgm:prSet/>
      <dgm:spPr/>
      <dgm:t>
        <a:bodyPr/>
        <a:lstStyle/>
        <a:p>
          <a:endParaRPr lang="en-US"/>
        </a:p>
      </dgm:t>
    </dgm:pt>
    <dgm:pt modelId="{74BB00B2-F9B4-4B87-B66A-2071E2806AA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Connectivity: </a:t>
          </a:r>
          <a:r>
            <a:rPr lang="en-US" dirty="0"/>
            <a:t>Wi-Fi-enabled for remote access and mobile notifications</a:t>
          </a:r>
        </a:p>
      </dgm:t>
    </dgm:pt>
    <dgm:pt modelId="{AA56ECF4-D327-4A58-A126-64592AAE90EF}" type="parTrans" cxnId="{72CE1F42-1133-4DC0-86C7-90C64AD417C9}">
      <dgm:prSet/>
      <dgm:spPr/>
      <dgm:t>
        <a:bodyPr/>
        <a:lstStyle/>
        <a:p>
          <a:endParaRPr lang="en-US"/>
        </a:p>
      </dgm:t>
    </dgm:pt>
    <dgm:pt modelId="{B9BFCB4A-14BD-40C8-A5E4-C545E50A42BA}" type="sibTrans" cxnId="{72CE1F42-1133-4DC0-86C7-90C64AD417C9}">
      <dgm:prSet/>
      <dgm:spPr/>
      <dgm:t>
        <a:bodyPr/>
        <a:lstStyle/>
        <a:p>
          <a:endParaRPr lang="en-US"/>
        </a:p>
      </dgm:t>
    </dgm:pt>
    <dgm:pt modelId="{48DA3972-6EB9-4F22-96C0-0F322B6EE8B2}" type="pres">
      <dgm:prSet presAssocID="{0396BA18-0F1E-4D3B-8735-28EFC16BF221}" presName="root" presStyleCnt="0">
        <dgm:presLayoutVars>
          <dgm:dir/>
          <dgm:resizeHandles val="exact"/>
        </dgm:presLayoutVars>
      </dgm:prSet>
      <dgm:spPr/>
    </dgm:pt>
    <dgm:pt modelId="{64623E2B-5643-462E-98E9-97A50DC49D9C}" type="pres">
      <dgm:prSet presAssocID="{F8C7C812-3E6F-4FB9-923E-B24B1D8C13FC}" presName="compNode" presStyleCnt="0"/>
      <dgm:spPr/>
    </dgm:pt>
    <dgm:pt modelId="{6F50D693-FE17-473B-B137-BE18DE6C5DC8}" type="pres">
      <dgm:prSet presAssocID="{F8C7C812-3E6F-4FB9-923E-B24B1D8C13FC}" presName="bgRect" presStyleLbl="bgShp" presStyleIdx="0" presStyleCnt="3"/>
      <dgm:spPr/>
    </dgm:pt>
    <dgm:pt modelId="{72DD23BC-7526-44AB-955A-7160C07C2324}" type="pres">
      <dgm:prSet presAssocID="{F8C7C812-3E6F-4FB9-923E-B24B1D8C13F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VD player"/>
        </a:ext>
      </dgm:extLst>
    </dgm:pt>
    <dgm:pt modelId="{C80E05E8-FA00-4537-A49F-77F99325E67D}" type="pres">
      <dgm:prSet presAssocID="{F8C7C812-3E6F-4FB9-923E-B24B1D8C13FC}" presName="spaceRect" presStyleCnt="0"/>
      <dgm:spPr/>
    </dgm:pt>
    <dgm:pt modelId="{666AEB0C-EF7B-4726-A1FC-B4CAFC5D373C}" type="pres">
      <dgm:prSet presAssocID="{F8C7C812-3E6F-4FB9-923E-B24B1D8C13FC}" presName="parTx" presStyleLbl="revTx" presStyleIdx="0" presStyleCnt="3">
        <dgm:presLayoutVars>
          <dgm:chMax val="0"/>
          <dgm:chPref val="0"/>
        </dgm:presLayoutVars>
      </dgm:prSet>
      <dgm:spPr/>
    </dgm:pt>
    <dgm:pt modelId="{D623A04C-03A1-48F0-85A9-389B98E4C3D6}" type="pres">
      <dgm:prSet presAssocID="{4A5ADB54-3DDD-47C3-AF97-984A454A3FF2}" presName="sibTrans" presStyleCnt="0"/>
      <dgm:spPr/>
    </dgm:pt>
    <dgm:pt modelId="{1E8CEEA3-1DB6-4A43-AEFB-612FCDFAC68B}" type="pres">
      <dgm:prSet presAssocID="{BBB45A3E-3EB8-4140-B811-D3D8B4A642F5}" presName="compNode" presStyleCnt="0"/>
      <dgm:spPr/>
    </dgm:pt>
    <dgm:pt modelId="{4F52A1BA-7983-4E63-863B-A962FD831887}" type="pres">
      <dgm:prSet presAssocID="{BBB45A3E-3EB8-4140-B811-D3D8B4A642F5}" presName="bgRect" presStyleLbl="bgShp" presStyleIdx="1" presStyleCnt="3"/>
      <dgm:spPr/>
    </dgm:pt>
    <dgm:pt modelId="{0C6EAA94-E865-430B-8B4A-ACB64A882061}" type="pres">
      <dgm:prSet presAssocID="{BBB45A3E-3EB8-4140-B811-D3D8B4A642F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gh Voltage"/>
        </a:ext>
      </dgm:extLst>
    </dgm:pt>
    <dgm:pt modelId="{7F4ABB4F-B144-45CC-B873-A0BB5C606A68}" type="pres">
      <dgm:prSet presAssocID="{BBB45A3E-3EB8-4140-B811-D3D8B4A642F5}" presName="spaceRect" presStyleCnt="0"/>
      <dgm:spPr/>
    </dgm:pt>
    <dgm:pt modelId="{58D4FEA9-71B3-4FDA-AAA2-B3FEFC7E2936}" type="pres">
      <dgm:prSet presAssocID="{BBB45A3E-3EB8-4140-B811-D3D8B4A642F5}" presName="parTx" presStyleLbl="revTx" presStyleIdx="1" presStyleCnt="3">
        <dgm:presLayoutVars>
          <dgm:chMax val="0"/>
          <dgm:chPref val="0"/>
        </dgm:presLayoutVars>
      </dgm:prSet>
      <dgm:spPr/>
    </dgm:pt>
    <dgm:pt modelId="{98CC4B58-94F2-48F4-B912-C5FBF1696BEF}" type="pres">
      <dgm:prSet presAssocID="{4FF06AA9-7ADE-4DEC-A849-148DCC616FBB}" presName="sibTrans" presStyleCnt="0"/>
      <dgm:spPr/>
    </dgm:pt>
    <dgm:pt modelId="{4E39468B-D158-442C-9BB4-3C434B5DC96D}" type="pres">
      <dgm:prSet presAssocID="{74BB00B2-F9B4-4B87-B66A-2071E2806AA1}" presName="compNode" presStyleCnt="0"/>
      <dgm:spPr/>
    </dgm:pt>
    <dgm:pt modelId="{C84CB2E9-D38C-4E0C-8A8C-66BDB836EF88}" type="pres">
      <dgm:prSet presAssocID="{74BB00B2-F9B4-4B87-B66A-2071E2806AA1}" presName="bgRect" presStyleLbl="bgShp" presStyleIdx="2" presStyleCnt="3"/>
      <dgm:spPr/>
    </dgm:pt>
    <dgm:pt modelId="{B9547A66-494E-4EB6-9381-2BD5B5CA907B}" type="pres">
      <dgm:prSet presAssocID="{74BB00B2-F9B4-4B87-B66A-2071E2806AA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ream"/>
        </a:ext>
      </dgm:extLst>
    </dgm:pt>
    <dgm:pt modelId="{0A5D99B6-6906-4D9D-B537-F03109E6BEBA}" type="pres">
      <dgm:prSet presAssocID="{74BB00B2-F9B4-4B87-B66A-2071E2806AA1}" presName="spaceRect" presStyleCnt="0"/>
      <dgm:spPr/>
    </dgm:pt>
    <dgm:pt modelId="{286FB38C-C576-4631-9BF6-AEE668F7CED9}" type="pres">
      <dgm:prSet presAssocID="{74BB00B2-F9B4-4B87-B66A-2071E2806AA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2CE1F42-1133-4DC0-86C7-90C64AD417C9}" srcId="{0396BA18-0F1E-4D3B-8735-28EFC16BF221}" destId="{74BB00B2-F9B4-4B87-B66A-2071E2806AA1}" srcOrd="2" destOrd="0" parTransId="{AA56ECF4-D327-4A58-A126-64592AAE90EF}" sibTransId="{B9BFCB4A-14BD-40C8-A5E4-C545E50A42BA}"/>
    <dgm:cxn modelId="{D4225580-B16F-4D52-A32E-77CFCA7FD4C7}" type="presOf" srcId="{74BB00B2-F9B4-4B87-B66A-2071E2806AA1}" destId="{286FB38C-C576-4631-9BF6-AEE668F7CED9}" srcOrd="0" destOrd="0" presId="urn:microsoft.com/office/officeart/2018/2/layout/IconVerticalSolidList"/>
    <dgm:cxn modelId="{BC722DB4-7C25-4B76-B54A-A605984D6B1E}" type="presOf" srcId="{F8C7C812-3E6F-4FB9-923E-B24B1D8C13FC}" destId="{666AEB0C-EF7B-4726-A1FC-B4CAFC5D373C}" srcOrd="0" destOrd="0" presId="urn:microsoft.com/office/officeart/2018/2/layout/IconVerticalSolidList"/>
    <dgm:cxn modelId="{3A7635B8-C842-411D-A623-6736AE95AB74}" srcId="{0396BA18-0F1E-4D3B-8735-28EFC16BF221}" destId="{BBB45A3E-3EB8-4140-B811-D3D8B4A642F5}" srcOrd="1" destOrd="0" parTransId="{6C63EB5E-59DC-4DDF-9371-402455AADA43}" sibTransId="{4FF06AA9-7ADE-4DEC-A849-148DCC616FBB}"/>
    <dgm:cxn modelId="{698CA2E5-2628-461A-9F0E-3FE124E83D19}" srcId="{0396BA18-0F1E-4D3B-8735-28EFC16BF221}" destId="{F8C7C812-3E6F-4FB9-923E-B24B1D8C13FC}" srcOrd="0" destOrd="0" parTransId="{48AA0863-AA94-4038-AE90-1559EE992A91}" sibTransId="{4A5ADB54-3DDD-47C3-AF97-984A454A3FF2}"/>
    <dgm:cxn modelId="{BE300FF2-CE00-452B-89A7-1BCE93E5B3A2}" type="presOf" srcId="{BBB45A3E-3EB8-4140-B811-D3D8B4A642F5}" destId="{58D4FEA9-71B3-4FDA-AAA2-B3FEFC7E2936}" srcOrd="0" destOrd="0" presId="urn:microsoft.com/office/officeart/2018/2/layout/IconVerticalSolidList"/>
    <dgm:cxn modelId="{1EDE74FC-4869-4B11-BAEB-D65F29FA19CC}" type="presOf" srcId="{0396BA18-0F1E-4D3B-8735-28EFC16BF221}" destId="{48DA3972-6EB9-4F22-96C0-0F322B6EE8B2}" srcOrd="0" destOrd="0" presId="urn:microsoft.com/office/officeart/2018/2/layout/IconVerticalSolidList"/>
    <dgm:cxn modelId="{8B43DD6C-1736-4864-B638-3F9D74BD930D}" type="presParOf" srcId="{48DA3972-6EB9-4F22-96C0-0F322B6EE8B2}" destId="{64623E2B-5643-462E-98E9-97A50DC49D9C}" srcOrd="0" destOrd="0" presId="urn:microsoft.com/office/officeart/2018/2/layout/IconVerticalSolidList"/>
    <dgm:cxn modelId="{05DB405B-10A9-44A0-8EF1-9E33970E8B73}" type="presParOf" srcId="{64623E2B-5643-462E-98E9-97A50DC49D9C}" destId="{6F50D693-FE17-473B-B137-BE18DE6C5DC8}" srcOrd="0" destOrd="0" presId="urn:microsoft.com/office/officeart/2018/2/layout/IconVerticalSolidList"/>
    <dgm:cxn modelId="{36B034C7-BD72-4A89-9E39-853BF3CBAFCA}" type="presParOf" srcId="{64623E2B-5643-462E-98E9-97A50DC49D9C}" destId="{72DD23BC-7526-44AB-955A-7160C07C2324}" srcOrd="1" destOrd="0" presId="urn:microsoft.com/office/officeart/2018/2/layout/IconVerticalSolidList"/>
    <dgm:cxn modelId="{599419AD-49B6-447D-8F1E-03EBC1B88172}" type="presParOf" srcId="{64623E2B-5643-462E-98E9-97A50DC49D9C}" destId="{C80E05E8-FA00-4537-A49F-77F99325E67D}" srcOrd="2" destOrd="0" presId="urn:microsoft.com/office/officeart/2018/2/layout/IconVerticalSolidList"/>
    <dgm:cxn modelId="{BB9289D1-18AE-4E97-8D66-9DC2AA9B07FF}" type="presParOf" srcId="{64623E2B-5643-462E-98E9-97A50DC49D9C}" destId="{666AEB0C-EF7B-4726-A1FC-B4CAFC5D373C}" srcOrd="3" destOrd="0" presId="urn:microsoft.com/office/officeart/2018/2/layout/IconVerticalSolidList"/>
    <dgm:cxn modelId="{6BFFC74B-EBF1-42A5-8BFA-7A4A0E003E22}" type="presParOf" srcId="{48DA3972-6EB9-4F22-96C0-0F322B6EE8B2}" destId="{D623A04C-03A1-48F0-85A9-389B98E4C3D6}" srcOrd="1" destOrd="0" presId="urn:microsoft.com/office/officeart/2018/2/layout/IconVerticalSolidList"/>
    <dgm:cxn modelId="{C18C7342-28A0-411F-A8D8-27A098498841}" type="presParOf" srcId="{48DA3972-6EB9-4F22-96C0-0F322B6EE8B2}" destId="{1E8CEEA3-1DB6-4A43-AEFB-612FCDFAC68B}" srcOrd="2" destOrd="0" presId="urn:microsoft.com/office/officeart/2018/2/layout/IconVerticalSolidList"/>
    <dgm:cxn modelId="{755345AC-D100-4166-AA60-B8C5AF01505E}" type="presParOf" srcId="{1E8CEEA3-1DB6-4A43-AEFB-612FCDFAC68B}" destId="{4F52A1BA-7983-4E63-863B-A962FD831887}" srcOrd="0" destOrd="0" presId="urn:microsoft.com/office/officeart/2018/2/layout/IconVerticalSolidList"/>
    <dgm:cxn modelId="{CB0E6D3C-3FAC-4EF2-B2DF-A0DD52C77762}" type="presParOf" srcId="{1E8CEEA3-1DB6-4A43-AEFB-612FCDFAC68B}" destId="{0C6EAA94-E865-430B-8B4A-ACB64A882061}" srcOrd="1" destOrd="0" presId="urn:microsoft.com/office/officeart/2018/2/layout/IconVerticalSolidList"/>
    <dgm:cxn modelId="{F8701889-3B84-4830-981C-43D3DD13C6EF}" type="presParOf" srcId="{1E8CEEA3-1DB6-4A43-AEFB-612FCDFAC68B}" destId="{7F4ABB4F-B144-45CC-B873-A0BB5C606A68}" srcOrd="2" destOrd="0" presId="urn:microsoft.com/office/officeart/2018/2/layout/IconVerticalSolidList"/>
    <dgm:cxn modelId="{C2E18F01-3FB1-424B-BAF1-A801D578B574}" type="presParOf" srcId="{1E8CEEA3-1DB6-4A43-AEFB-612FCDFAC68B}" destId="{58D4FEA9-71B3-4FDA-AAA2-B3FEFC7E2936}" srcOrd="3" destOrd="0" presId="urn:microsoft.com/office/officeart/2018/2/layout/IconVerticalSolidList"/>
    <dgm:cxn modelId="{2608AAD0-0325-4AF0-9A67-B2547B6ABC98}" type="presParOf" srcId="{48DA3972-6EB9-4F22-96C0-0F322B6EE8B2}" destId="{98CC4B58-94F2-48F4-B912-C5FBF1696BEF}" srcOrd="3" destOrd="0" presId="urn:microsoft.com/office/officeart/2018/2/layout/IconVerticalSolidList"/>
    <dgm:cxn modelId="{CC4C43DF-00DA-4F86-A9FE-15FC3ED6B99B}" type="presParOf" srcId="{48DA3972-6EB9-4F22-96C0-0F322B6EE8B2}" destId="{4E39468B-D158-442C-9BB4-3C434B5DC96D}" srcOrd="4" destOrd="0" presId="urn:microsoft.com/office/officeart/2018/2/layout/IconVerticalSolidList"/>
    <dgm:cxn modelId="{1E02B386-97AE-4968-9337-CA6E19715A34}" type="presParOf" srcId="{4E39468B-D158-442C-9BB4-3C434B5DC96D}" destId="{C84CB2E9-D38C-4E0C-8A8C-66BDB836EF88}" srcOrd="0" destOrd="0" presId="urn:microsoft.com/office/officeart/2018/2/layout/IconVerticalSolidList"/>
    <dgm:cxn modelId="{2FE6943A-168A-4FBD-BF19-2BBB8A99F1E9}" type="presParOf" srcId="{4E39468B-D158-442C-9BB4-3C434B5DC96D}" destId="{B9547A66-494E-4EB6-9381-2BD5B5CA907B}" srcOrd="1" destOrd="0" presId="urn:microsoft.com/office/officeart/2018/2/layout/IconVerticalSolidList"/>
    <dgm:cxn modelId="{15748726-7B27-44AE-80F8-65A072D542CF}" type="presParOf" srcId="{4E39468B-D158-442C-9BB4-3C434B5DC96D}" destId="{0A5D99B6-6906-4D9D-B537-F03109E6BEBA}" srcOrd="2" destOrd="0" presId="urn:microsoft.com/office/officeart/2018/2/layout/IconVerticalSolidList"/>
    <dgm:cxn modelId="{FF195378-AB34-48A1-9482-C0B7226B04B2}" type="presParOf" srcId="{4E39468B-D158-442C-9BB4-3C434B5DC96D}" destId="{286FB38C-C576-4631-9BF6-AEE668F7CED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987ABBF-79F1-4E1D-A4A1-E41490ED6B7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580731C-6926-4245-966B-D4F794D50B8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/>
            <a:t>Camera feed management for live video with future multi-camera support.</a:t>
          </a:r>
          <a:endParaRPr lang="en-US" dirty="0"/>
        </a:p>
      </dgm:t>
    </dgm:pt>
    <dgm:pt modelId="{9EE18A03-DD79-4D04-89D4-FE0504F35C0A}" type="parTrans" cxnId="{7FEC7CD3-26E9-4478-8CA1-3569639F45C4}">
      <dgm:prSet/>
      <dgm:spPr/>
      <dgm:t>
        <a:bodyPr/>
        <a:lstStyle/>
        <a:p>
          <a:endParaRPr lang="en-US"/>
        </a:p>
      </dgm:t>
    </dgm:pt>
    <dgm:pt modelId="{11F72DBA-01FE-4307-83CA-BC543C78B8D0}" type="sibTrans" cxnId="{7FEC7CD3-26E9-4478-8CA1-3569639F45C4}">
      <dgm:prSet/>
      <dgm:spPr/>
      <dgm:t>
        <a:bodyPr/>
        <a:lstStyle/>
        <a:p>
          <a:endParaRPr lang="en-US"/>
        </a:p>
      </dgm:t>
    </dgm:pt>
    <dgm:pt modelId="{9B68643E-5608-4E02-87E8-1EE6465AA0D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/>
            <a:t>Facial recognition using OpenCV, Python, </a:t>
          </a:r>
          <a:r>
            <a:rPr lang="en-US" b="0" i="0" baseline="0" dirty="0" err="1"/>
            <a:t>DeepFace</a:t>
          </a:r>
          <a:endParaRPr lang="en-US" dirty="0"/>
        </a:p>
      </dgm:t>
    </dgm:pt>
    <dgm:pt modelId="{2798E1DD-1F33-4404-B31E-46F706697AF4}" type="parTrans" cxnId="{89192E1C-0009-47FA-8500-A954A6765EEB}">
      <dgm:prSet/>
      <dgm:spPr/>
      <dgm:t>
        <a:bodyPr/>
        <a:lstStyle/>
        <a:p>
          <a:endParaRPr lang="en-US"/>
        </a:p>
      </dgm:t>
    </dgm:pt>
    <dgm:pt modelId="{5052E997-3410-4B14-A260-2BE24B2E9585}" type="sibTrans" cxnId="{89192E1C-0009-47FA-8500-A954A6765EEB}">
      <dgm:prSet/>
      <dgm:spPr/>
      <dgm:t>
        <a:bodyPr/>
        <a:lstStyle/>
        <a:p>
          <a:endParaRPr lang="en-US"/>
        </a:p>
      </dgm:t>
    </dgm:pt>
    <dgm:pt modelId="{BC0E7903-9BA8-4526-8B06-6D3536E0DF2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/>
            <a:t>Behavior analysis to identify suspicious actions</a:t>
          </a:r>
          <a:endParaRPr lang="en-US" dirty="0"/>
        </a:p>
      </dgm:t>
    </dgm:pt>
    <dgm:pt modelId="{F0A3BBBC-E15C-4FA1-9EBB-EB7F8B858F6F}" type="parTrans" cxnId="{D3AB7A34-06C4-4E68-B143-67FCF0962886}">
      <dgm:prSet/>
      <dgm:spPr/>
      <dgm:t>
        <a:bodyPr/>
        <a:lstStyle/>
        <a:p>
          <a:endParaRPr lang="en-US"/>
        </a:p>
      </dgm:t>
    </dgm:pt>
    <dgm:pt modelId="{2FB8FAC1-3A86-4F7D-A650-69449FD87B81}" type="sibTrans" cxnId="{D3AB7A34-06C4-4E68-B143-67FCF0962886}">
      <dgm:prSet/>
      <dgm:spPr/>
      <dgm:t>
        <a:bodyPr/>
        <a:lstStyle/>
        <a:p>
          <a:endParaRPr lang="en-US"/>
        </a:p>
      </dgm:t>
    </dgm:pt>
    <dgm:pt modelId="{40630B84-80D6-4994-96AC-E0FAC4A04DC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Local storage for profiles and footage, eliminating cloud fees.</a:t>
          </a:r>
          <a:endParaRPr lang="en-US"/>
        </a:p>
      </dgm:t>
    </dgm:pt>
    <dgm:pt modelId="{EAD5D93E-68EF-4B3F-920C-8ED28A7C9A22}" type="parTrans" cxnId="{91FE16D7-0A3A-4773-848D-334BC60471EC}">
      <dgm:prSet/>
      <dgm:spPr/>
      <dgm:t>
        <a:bodyPr/>
        <a:lstStyle/>
        <a:p>
          <a:endParaRPr lang="en-US"/>
        </a:p>
      </dgm:t>
    </dgm:pt>
    <dgm:pt modelId="{7933044D-CAC6-4C1C-8E6C-546EA412266A}" type="sibTrans" cxnId="{91FE16D7-0A3A-4773-848D-334BC60471EC}">
      <dgm:prSet/>
      <dgm:spPr/>
      <dgm:t>
        <a:bodyPr/>
        <a:lstStyle/>
        <a:p>
          <a:endParaRPr lang="en-US"/>
        </a:p>
      </dgm:t>
    </dgm:pt>
    <dgm:pt modelId="{655A1878-2CCC-4FAD-A8CF-0D9997EDC06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/>
            <a:t>Real-time alerts and notifications via mobile. </a:t>
          </a:r>
          <a:endParaRPr lang="en-US" dirty="0"/>
        </a:p>
      </dgm:t>
    </dgm:pt>
    <dgm:pt modelId="{27FD822D-61EF-4CC0-9A86-DF340C877E23}" type="parTrans" cxnId="{7D58885F-E494-4EC6-AFAB-EED210689CD9}">
      <dgm:prSet/>
      <dgm:spPr/>
      <dgm:t>
        <a:bodyPr/>
        <a:lstStyle/>
        <a:p>
          <a:endParaRPr lang="en-US"/>
        </a:p>
      </dgm:t>
    </dgm:pt>
    <dgm:pt modelId="{E7CAA661-9B45-4738-99A9-4D9F6CEC23BC}" type="sibTrans" cxnId="{7D58885F-E494-4EC6-AFAB-EED210689CD9}">
      <dgm:prSet/>
      <dgm:spPr/>
      <dgm:t>
        <a:bodyPr/>
        <a:lstStyle/>
        <a:p>
          <a:endParaRPr lang="en-US"/>
        </a:p>
      </dgm:t>
    </dgm:pt>
    <dgm:pt modelId="{A67FAAB5-9834-4686-945E-DC047CE13F77}" type="pres">
      <dgm:prSet presAssocID="{E987ABBF-79F1-4E1D-A4A1-E41490ED6B7E}" presName="root" presStyleCnt="0">
        <dgm:presLayoutVars>
          <dgm:dir/>
          <dgm:resizeHandles val="exact"/>
        </dgm:presLayoutVars>
      </dgm:prSet>
      <dgm:spPr/>
    </dgm:pt>
    <dgm:pt modelId="{95D6D664-7CCC-4077-ABD9-95386CE03910}" type="pres">
      <dgm:prSet presAssocID="{9580731C-6926-4245-966B-D4F794D50B86}" presName="compNode" presStyleCnt="0"/>
      <dgm:spPr/>
    </dgm:pt>
    <dgm:pt modelId="{7C1C3B0E-633B-4E52-8ED2-56C5D8256DE5}" type="pres">
      <dgm:prSet presAssocID="{9580731C-6926-4245-966B-D4F794D50B86}" presName="bgRect" presStyleLbl="bgShp" presStyleIdx="0" presStyleCnt="5"/>
      <dgm:spPr/>
    </dgm:pt>
    <dgm:pt modelId="{D829078E-903D-46EE-84AB-52D2C5FB969F}" type="pres">
      <dgm:prSet presAssocID="{9580731C-6926-4245-966B-D4F794D50B86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cam"/>
        </a:ext>
      </dgm:extLst>
    </dgm:pt>
    <dgm:pt modelId="{1B955C6D-FF7C-42BD-B473-D4696BCE8F58}" type="pres">
      <dgm:prSet presAssocID="{9580731C-6926-4245-966B-D4F794D50B86}" presName="spaceRect" presStyleCnt="0"/>
      <dgm:spPr/>
    </dgm:pt>
    <dgm:pt modelId="{70623D4F-7493-4588-A37F-5B50FA8CB439}" type="pres">
      <dgm:prSet presAssocID="{9580731C-6926-4245-966B-D4F794D50B86}" presName="parTx" presStyleLbl="revTx" presStyleIdx="0" presStyleCnt="5">
        <dgm:presLayoutVars>
          <dgm:chMax val="0"/>
          <dgm:chPref val="0"/>
        </dgm:presLayoutVars>
      </dgm:prSet>
      <dgm:spPr/>
    </dgm:pt>
    <dgm:pt modelId="{72A3143A-3A7B-48A9-84C3-F33DF52A760B}" type="pres">
      <dgm:prSet presAssocID="{11F72DBA-01FE-4307-83CA-BC543C78B8D0}" presName="sibTrans" presStyleCnt="0"/>
      <dgm:spPr/>
    </dgm:pt>
    <dgm:pt modelId="{58DB07DD-140C-43F2-8D8F-E60270297A97}" type="pres">
      <dgm:prSet presAssocID="{9B68643E-5608-4E02-87E8-1EE6465AA0D8}" presName="compNode" presStyleCnt="0"/>
      <dgm:spPr/>
    </dgm:pt>
    <dgm:pt modelId="{F278C4F9-BAB9-49A2-926F-F38471B948BE}" type="pres">
      <dgm:prSet presAssocID="{9B68643E-5608-4E02-87E8-1EE6465AA0D8}" presName="bgRect" presStyleLbl="bgShp" presStyleIdx="1" presStyleCnt="5"/>
      <dgm:spPr/>
    </dgm:pt>
    <dgm:pt modelId="{A15415B2-00F7-42AF-9F17-3E2DA134B03B}" type="pres">
      <dgm:prSet presAssocID="{9B68643E-5608-4E02-87E8-1EE6465AA0D8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ustache Face with Solid Fill"/>
        </a:ext>
      </dgm:extLst>
    </dgm:pt>
    <dgm:pt modelId="{235F2CD2-8AA7-49DF-A255-62F610989FB3}" type="pres">
      <dgm:prSet presAssocID="{9B68643E-5608-4E02-87E8-1EE6465AA0D8}" presName="spaceRect" presStyleCnt="0"/>
      <dgm:spPr/>
    </dgm:pt>
    <dgm:pt modelId="{41FBD87B-BD47-4F7D-AFF9-4A2DE0B927D0}" type="pres">
      <dgm:prSet presAssocID="{9B68643E-5608-4E02-87E8-1EE6465AA0D8}" presName="parTx" presStyleLbl="revTx" presStyleIdx="1" presStyleCnt="5">
        <dgm:presLayoutVars>
          <dgm:chMax val="0"/>
          <dgm:chPref val="0"/>
        </dgm:presLayoutVars>
      </dgm:prSet>
      <dgm:spPr/>
    </dgm:pt>
    <dgm:pt modelId="{EF6BC433-4B15-4E87-8289-44BE07C35E71}" type="pres">
      <dgm:prSet presAssocID="{5052E997-3410-4B14-A260-2BE24B2E9585}" presName="sibTrans" presStyleCnt="0"/>
      <dgm:spPr/>
    </dgm:pt>
    <dgm:pt modelId="{4071B946-7F87-49E4-BEA8-93AD00C039A9}" type="pres">
      <dgm:prSet presAssocID="{BC0E7903-9BA8-4526-8B06-6D3536E0DF24}" presName="compNode" presStyleCnt="0"/>
      <dgm:spPr/>
    </dgm:pt>
    <dgm:pt modelId="{E9C2BA06-BDD3-48D4-8670-A46A11369134}" type="pres">
      <dgm:prSet presAssocID="{BC0E7903-9BA8-4526-8B06-6D3536E0DF24}" presName="bgRect" presStyleLbl="bgShp" presStyleIdx="2" presStyleCnt="5"/>
      <dgm:spPr/>
    </dgm:pt>
    <dgm:pt modelId="{E005C5BB-2595-4619-94DA-A47B13BDFCC1}" type="pres">
      <dgm:prSet presAssocID="{BC0E7903-9BA8-4526-8B06-6D3536E0DF24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924AD0F2-AA79-4458-B004-576C238A9042}" type="pres">
      <dgm:prSet presAssocID="{BC0E7903-9BA8-4526-8B06-6D3536E0DF24}" presName="spaceRect" presStyleCnt="0"/>
      <dgm:spPr/>
    </dgm:pt>
    <dgm:pt modelId="{5623DE35-8A71-4EBF-B5E3-5F1B776BD24D}" type="pres">
      <dgm:prSet presAssocID="{BC0E7903-9BA8-4526-8B06-6D3536E0DF24}" presName="parTx" presStyleLbl="revTx" presStyleIdx="2" presStyleCnt="5">
        <dgm:presLayoutVars>
          <dgm:chMax val="0"/>
          <dgm:chPref val="0"/>
        </dgm:presLayoutVars>
      </dgm:prSet>
      <dgm:spPr/>
    </dgm:pt>
    <dgm:pt modelId="{36ACFF05-CD16-488F-84FA-94413AE20E1D}" type="pres">
      <dgm:prSet presAssocID="{2FB8FAC1-3A86-4F7D-A650-69449FD87B81}" presName="sibTrans" presStyleCnt="0"/>
      <dgm:spPr/>
    </dgm:pt>
    <dgm:pt modelId="{C11D6A90-3838-49B7-B1CF-180BC1665497}" type="pres">
      <dgm:prSet presAssocID="{40630B84-80D6-4994-96AC-E0FAC4A04DC8}" presName="compNode" presStyleCnt="0"/>
      <dgm:spPr/>
    </dgm:pt>
    <dgm:pt modelId="{E1804F53-AF1B-45F7-B5F0-294360B83ACF}" type="pres">
      <dgm:prSet presAssocID="{40630B84-80D6-4994-96AC-E0FAC4A04DC8}" presName="bgRect" presStyleLbl="bgShp" presStyleIdx="3" presStyleCnt="5"/>
      <dgm:spPr/>
    </dgm:pt>
    <dgm:pt modelId="{F24B1BFA-E14C-49E8-A178-759C26AADDAA}" type="pres">
      <dgm:prSet presAssocID="{40630B84-80D6-4994-96AC-E0FAC4A04DC8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441480B3-2420-4167-ACB9-FD85C9083641}" type="pres">
      <dgm:prSet presAssocID="{40630B84-80D6-4994-96AC-E0FAC4A04DC8}" presName="spaceRect" presStyleCnt="0"/>
      <dgm:spPr/>
    </dgm:pt>
    <dgm:pt modelId="{5FCFE79B-19B7-460F-88DF-2DBF7BDA4029}" type="pres">
      <dgm:prSet presAssocID="{40630B84-80D6-4994-96AC-E0FAC4A04DC8}" presName="parTx" presStyleLbl="revTx" presStyleIdx="3" presStyleCnt="5">
        <dgm:presLayoutVars>
          <dgm:chMax val="0"/>
          <dgm:chPref val="0"/>
        </dgm:presLayoutVars>
      </dgm:prSet>
      <dgm:spPr/>
    </dgm:pt>
    <dgm:pt modelId="{D989D2C1-B36A-4734-9702-2E3D4B62CBEC}" type="pres">
      <dgm:prSet presAssocID="{7933044D-CAC6-4C1C-8E6C-546EA412266A}" presName="sibTrans" presStyleCnt="0"/>
      <dgm:spPr/>
    </dgm:pt>
    <dgm:pt modelId="{EA06C11E-C5FB-45EC-9E4F-6FED9CDE5CFB}" type="pres">
      <dgm:prSet presAssocID="{655A1878-2CCC-4FAD-A8CF-0D9997EDC062}" presName="compNode" presStyleCnt="0"/>
      <dgm:spPr/>
    </dgm:pt>
    <dgm:pt modelId="{C2CEF7C7-9CB8-4A01-84F3-D002D4346F2B}" type="pres">
      <dgm:prSet presAssocID="{655A1878-2CCC-4FAD-A8CF-0D9997EDC062}" presName="bgRect" presStyleLbl="bgShp" presStyleIdx="4" presStyleCnt="5"/>
      <dgm:spPr/>
    </dgm:pt>
    <dgm:pt modelId="{9F6B1B5F-0161-4C76-AD34-EDFCC3F7C174}" type="pres">
      <dgm:prSet presAssocID="{655A1878-2CCC-4FAD-A8CF-0D9997EDC062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ell"/>
        </a:ext>
      </dgm:extLst>
    </dgm:pt>
    <dgm:pt modelId="{B493F784-FEC2-4912-96EE-77F1BF8CDE30}" type="pres">
      <dgm:prSet presAssocID="{655A1878-2CCC-4FAD-A8CF-0D9997EDC062}" presName="spaceRect" presStyleCnt="0"/>
      <dgm:spPr/>
    </dgm:pt>
    <dgm:pt modelId="{2742D0A3-34D3-4580-BF64-3D08378048BF}" type="pres">
      <dgm:prSet presAssocID="{655A1878-2CCC-4FAD-A8CF-0D9997EDC062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89192E1C-0009-47FA-8500-A954A6765EEB}" srcId="{E987ABBF-79F1-4E1D-A4A1-E41490ED6B7E}" destId="{9B68643E-5608-4E02-87E8-1EE6465AA0D8}" srcOrd="1" destOrd="0" parTransId="{2798E1DD-1F33-4404-B31E-46F706697AF4}" sibTransId="{5052E997-3410-4B14-A260-2BE24B2E9585}"/>
    <dgm:cxn modelId="{D3AB7A34-06C4-4E68-B143-67FCF0962886}" srcId="{E987ABBF-79F1-4E1D-A4A1-E41490ED6B7E}" destId="{BC0E7903-9BA8-4526-8B06-6D3536E0DF24}" srcOrd="2" destOrd="0" parTransId="{F0A3BBBC-E15C-4FA1-9EBB-EB7F8B858F6F}" sibTransId="{2FB8FAC1-3A86-4F7D-A650-69449FD87B81}"/>
    <dgm:cxn modelId="{7D58885F-E494-4EC6-AFAB-EED210689CD9}" srcId="{E987ABBF-79F1-4E1D-A4A1-E41490ED6B7E}" destId="{655A1878-2CCC-4FAD-A8CF-0D9997EDC062}" srcOrd="4" destOrd="0" parTransId="{27FD822D-61EF-4CC0-9A86-DF340C877E23}" sibTransId="{E7CAA661-9B45-4738-99A9-4D9F6CEC23BC}"/>
    <dgm:cxn modelId="{4A9AE269-233F-4FC5-82D5-06428CAB017E}" type="presOf" srcId="{655A1878-2CCC-4FAD-A8CF-0D9997EDC062}" destId="{2742D0A3-34D3-4580-BF64-3D08378048BF}" srcOrd="0" destOrd="0" presId="urn:microsoft.com/office/officeart/2018/2/layout/IconVerticalSolidList"/>
    <dgm:cxn modelId="{7B50E849-9795-408E-8B3E-E64849619BC1}" type="presOf" srcId="{40630B84-80D6-4994-96AC-E0FAC4A04DC8}" destId="{5FCFE79B-19B7-460F-88DF-2DBF7BDA4029}" srcOrd="0" destOrd="0" presId="urn:microsoft.com/office/officeart/2018/2/layout/IconVerticalSolidList"/>
    <dgm:cxn modelId="{19B1C250-3DDB-471F-AD4F-97B6D56AF2ED}" type="presOf" srcId="{E987ABBF-79F1-4E1D-A4A1-E41490ED6B7E}" destId="{A67FAAB5-9834-4686-945E-DC047CE13F77}" srcOrd="0" destOrd="0" presId="urn:microsoft.com/office/officeart/2018/2/layout/IconVerticalSolidList"/>
    <dgm:cxn modelId="{7F756FB2-2972-497E-99F5-8944D6AF5542}" type="presOf" srcId="{BC0E7903-9BA8-4526-8B06-6D3536E0DF24}" destId="{5623DE35-8A71-4EBF-B5E3-5F1B776BD24D}" srcOrd="0" destOrd="0" presId="urn:microsoft.com/office/officeart/2018/2/layout/IconVerticalSolidList"/>
    <dgm:cxn modelId="{7FEC7CD3-26E9-4478-8CA1-3569639F45C4}" srcId="{E987ABBF-79F1-4E1D-A4A1-E41490ED6B7E}" destId="{9580731C-6926-4245-966B-D4F794D50B86}" srcOrd="0" destOrd="0" parTransId="{9EE18A03-DD79-4D04-89D4-FE0504F35C0A}" sibTransId="{11F72DBA-01FE-4307-83CA-BC543C78B8D0}"/>
    <dgm:cxn modelId="{91FE16D7-0A3A-4773-848D-334BC60471EC}" srcId="{E987ABBF-79F1-4E1D-A4A1-E41490ED6B7E}" destId="{40630B84-80D6-4994-96AC-E0FAC4A04DC8}" srcOrd="3" destOrd="0" parTransId="{EAD5D93E-68EF-4B3F-920C-8ED28A7C9A22}" sibTransId="{7933044D-CAC6-4C1C-8E6C-546EA412266A}"/>
    <dgm:cxn modelId="{EC65CDDD-77F2-4B60-A24F-70FE2F51AFF5}" type="presOf" srcId="{9B68643E-5608-4E02-87E8-1EE6465AA0D8}" destId="{41FBD87B-BD47-4F7D-AFF9-4A2DE0B927D0}" srcOrd="0" destOrd="0" presId="urn:microsoft.com/office/officeart/2018/2/layout/IconVerticalSolidList"/>
    <dgm:cxn modelId="{49269EFF-D157-49AF-8D48-F19B0A7A7132}" type="presOf" srcId="{9580731C-6926-4245-966B-D4F794D50B86}" destId="{70623D4F-7493-4588-A37F-5B50FA8CB439}" srcOrd="0" destOrd="0" presId="urn:microsoft.com/office/officeart/2018/2/layout/IconVerticalSolidList"/>
    <dgm:cxn modelId="{A398C1AA-86CA-4682-8BE2-A93184B8EA98}" type="presParOf" srcId="{A67FAAB5-9834-4686-945E-DC047CE13F77}" destId="{95D6D664-7CCC-4077-ABD9-95386CE03910}" srcOrd="0" destOrd="0" presId="urn:microsoft.com/office/officeart/2018/2/layout/IconVerticalSolidList"/>
    <dgm:cxn modelId="{5E498771-1A50-4014-B0DE-4E1F138887DC}" type="presParOf" srcId="{95D6D664-7CCC-4077-ABD9-95386CE03910}" destId="{7C1C3B0E-633B-4E52-8ED2-56C5D8256DE5}" srcOrd="0" destOrd="0" presId="urn:microsoft.com/office/officeart/2018/2/layout/IconVerticalSolidList"/>
    <dgm:cxn modelId="{FEC30972-854F-4EB7-91C5-5AD772E6229E}" type="presParOf" srcId="{95D6D664-7CCC-4077-ABD9-95386CE03910}" destId="{D829078E-903D-46EE-84AB-52D2C5FB969F}" srcOrd="1" destOrd="0" presId="urn:microsoft.com/office/officeart/2018/2/layout/IconVerticalSolidList"/>
    <dgm:cxn modelId="{1339B8A3-C2DD-4C88-92A3-327199BA9E5E}" type="presParOf" srcId="{95D6D664-7CCC-4077-ABD9-95386CE03910}" destId="{1B955C6D-FF7C-42BD-B473-D4696BCE8F58}" srcOrd="2" destOrd="0" presId="urn:microsoft.com/office/officeart/2018/2/layout/IconVerticalSolidList"/>
    <dgm:cxn modelId="{0A421480-9DD3-45DD-8D20-37B812FC0E64}" type="presParOf" srcId="{95D6D664-7CCC-4077-ABD9-95386CE03910}" destId="{70623D4F-7493-4588-A37F-5B50FA8CB439}" srcOrd="3" destOrd="0" presId="urn:microsoft.com/office/officeart/2018/2/layout/IconVerticalSolidList"/>
    <dgm:cxn modelId="{6FDE3C22-CB6E-4A91-A81C-5131F2699D4A}" type="presParOf" srcId="{A67FAAB5-9834-4686-945E-DC047CE13F77}" destId="{72A3143A-3A7B-48A9-84C3-F33DF52A760B}" srcOrd="1" destOrd="0" presId="urn:microsoft.com/office/officeart/2018/2/layout/IconVerticalSolidList"/>
    <dgm:cxn modelId="{89B8D4C2-B1E6-4BDF-BEF8-EE8C949BA39C}" type="presParOf" srcId="{A67FAAB5-9834-4686-945E-DC047CE13F77}" destId="{58DB07DD-140C-43F2-8D8F-E60270297A97}" srcOrd="2" destOrd="0" presId="urn:microsoft.com/office/officeart/2018/2/layout/IconVerticalSolidList"/>
    <dgm:cxn modelId="{310EC892-04EF-497D-848D-58B3B2067302}" type="presParOf" srcId="{58DB07DD-140C-43F2-8D8F-E60270297A97}" destId="{F278C4F9-BAB9-49A2-926F-F38471B948BE}" srcOrd="0" destOrd="0" presId="urn:microsoft.com/office/officeart/2018/2/layout/IconVerticalSolidList"/>
    <dgm:cxn modelId="{CE50C12E-29E7-461D-A5C6-2864F9BC1F66}" type="presParOf" srcId="{58DB07DD-140C-43F2-8D8F-E60270297A97}" destId="{A15415B2-00F7-42AF-9F17-3E2DA134B03B}" srcOrd="1" destOrd="0" presId="urn:microsoft.com/office/officeart/2018/2/layout/IconVerticalSolidList"/>
    <dgm:cxn modelId="{DECA6D47-BF11-4124-A631-7B7AEA9E3FBA}" type="presParOf" srcId="{58DB07DD-140C-43F2-8D8F-E60270297A97}" destId="{235F2CD2-8AA7-49DF-A255-62F610989FB3}" srcOrd="2" destOrd="0" presId="urn:microsoft.com/office/officeart/2018/2/layout/IconVerticalSolidList"/>
    <dgm:cxn modelId="{A4D5181A-5124-4E9E-81A5-FBB4CAF8F4BC}" type="presParOf" srcId="{58DB07DD-140C-43F2-8D8F-E60270297A97}" destId="{41FBD87B-BD47-4F7D-AFF9-4A2DE0B927D0}" srcOrd="3" destOrd="0" presId="urn:microsoft.com/office/officeart/2018/2/layout/IconVerticalSolidList"/>
    <dgm:cxn modelId="{6A138DEB-653E-457E-A215-11775CFA3FCA}" type="presParOf" srcId="{A67FAAB5-9834-4686-945E-DC047CE13F77}" destId="{EF6BC433-4B15-4E87-8289-44BE07C35E71}" srcOrd="3" destOrd="0" presId="urn:microsoft.com/office/officeart/2018/2/layout/IconVerticalSolidList"/>
    <dgm:cxn modelId="{C9C593BC-BE91-4051-849C-26DE9C60BB2A}" type="presParOf" srcId="{A67FAAB5-9834-4686-945E-DC047CE13F77}" destId="{4071B946-7F87-49E4-BEA8-93AD00C039A9}" srcOrd="4" destOrd="0" presId="urn:microsoft.com/office/officeart/2018/2/layout/IconVerticalSolidList"/>
    <dgm:cxn modelId="{2CE69DFF-A852-4A74-9FC8-5D324018AC04}" type="presParOf" srcId="{4071B946-7F87-49E4-BEA8-93AD00C039A9}" destId="{E9C2BA06-BDD3-48D4-8670-A46A11369134}" srcOrd="0" destOrd="0" presId="urn:microsoft.com/office/officeart/2018/2/layout/IconVerticalSolidList"/>
    <dgm:cxn modelId="{C3D7846F-5090-48D0-9048-1B7672BBF521}" type="presParOf" srcId="{4071B946-7F87-49E4-BEA8-93AD00C039A9}" destId="{E005C5BB-2595-4619-94DA-A47B13BDFCC1}" srcOrd="1" destOrd="0" presId="urn:microsoft.com/office/officeart/2018/2/layout/IconVerticalSolidList"/>
    <dgm:cxn modelId="{085C909E-D339-4084-B4FC-910A09A2A9CC}" type="presParOf" srcId="{4071B946-7F87-49E4-BEA8-93AD00C039A9}" destId="{924AD0F2-AA79-4458-B004-576C238A9042}" srcOrd="2" destOrd="0" presId="urn:microsoft.com/office/officeart/2018/2/layout/IconVerticalSolidList"/>
    <dgm:cxn modelId="{0B054E19-6E44-45D6-8DF1-E5AB59BBD25B}" type="presParOf" srcId="{4071B946-7F87-49E4-BEA8-93AD00C039A9}" destId="{5623DE35-8A71-4EBF-B5E3-5F1B776BD24D}" srcOrd="3" destOrd="0" presId="urn:microsoft.com/office/officeart/2018/2/layout/IconVerticalSolidList"/>
    <dgm:cxn modelId="{53F94623-7D02-46BF-B7AF-49BA94775187}" type="presParOf" srcId="{A67FAAB5-9834-4686-945E-DC047CE13F77}" destId="{36ACFF05-CD16-488F-84FA-94413AE20E1D}" srcOrd="5" destOrd="0" presId="urn:microsoft.com/office/officeart/2018/2/layout/IconVerticalSolidList"/>
    <dgm:cxn modelId="{79EC8532-62FB-4AFD-98F2-0A9B668DBE95}" type="presParOf" srcId="{A67FAAB5-9834-4686-945E-DC047CE13F77}" destId="{C11D6A90-3838-49B7-B1CF-180BC1665497}" srcOrd="6" destOrd="0" presId="urn:microsoft.com/office/officeart/2018/2/layout/IconVerticalSolidList"/>
    <dgm:cxn modelId="{5380EEA7-B630-4F99-87C2-39C580CDBA27}" type="presParOf" srcId="{C11D6A90-3838-49B7-B1CF-180BC1665497}" destId="{E1804F53-AF1B-45F7-B5F0-294360B83ACF}" srcOrd="0" destOrd="0" presId="urn:microsoft.com/office/officeart/2018/2/layout/IconVerticalSolidList"/>
    <dgm:cxn modelId="{CBE27E4D-F15B-48FC-89A6-1F2A7C147174}" type="presParOf" srcId="{C11D6A90-3838-49B7-B1CF-180BC1665497}" destId="{F24B1BFA-E14C-49E8-A178-759C26AADDAA}" srcOrd="1" destOrd="0" presId="urn:microsoft.com/office/officeart/2018/2/layout/IconVerticalSolidList"/>
    <dgm:cxn modelId="{1BC98D9A-9FC4-4D09-947F-891363D71D2E}" type="presParOf" srcId="{C11D6A90-3838-49B7-B1CF-180BC1665497}" destId="{441480B3-2420-4167-ACB9-FD85C9083641}" srcOrd="2" destOrd="0" presId="urn:microsoft.com/office/officeart/2018/2/layout/IconVerticalSolidList"/>
    <dgm:cxn modelId="{8B98C12F-DD58-45C9-AD9E-C4BDFCBFFDC2}" type="presParOf" srcId="{C11D6A90-3838-49B7-B1CF-180BC1665497}" destId="{5FCFE79B-19B7-460F-88DF-2DBF7BDA4029}" srcOrd="3" destOrd="0" presId="urn:microsoft.com/office/officeart/2018/2/layout/IconVerticalSolidList"/>
    <dgm:cxn modelId="{B0296786-C33C-4CCA-8C71-54D1FFEA5B38}" type="presParOf" srcId="{A67FAAB5-9834-4686-945E-DC047CE13F77}" destId="{D989D2C1-B36A-4734-9702-2E3D4B62CBEC}" srcOrd="7" destOrd="0" presId="urn:microsoft.com/office/officeart/2018/2/layout/IconVerticalSolidList"/>
    <dgm:cxn modelId="{43AE1934-0C27-458D-B19A-719CB4765562}" type="presParOf" srcId="{A67FAAB5-9834-4686-945E-DC047CE13F77}" destId="{EA06C11E-C5FB-45EC-9E4F-6FED9CDE5CFB}" srcOrd="8" destOrd="0" presId="urn:microsoft.com/office/officeart/2018/2/layout/IconVerticalSolidList"/>
    <dgm:cxn modelId="{C98F3160-4208-45BF-8CB0-B630B31CB1E3}" type="presParOf" srcId="{EA06C11E-C5FB-45EC-9E4F-6FED9CDE5CFB}" destId="{C2CEF7C7-9CB8-4A01-84F3-D002D4346F2B}" srcOrd="0" destOrd="0" presId="urn:microsoft.com/office/officeart/2018/2/layout/IconVerticalSolidList"/>
    <dgm:cxn modelId="{6969880A-6AA2-4487-A6E8-629EE88C924C}" type="presParOf" srcId="{EA06C11E-C5FB-45EC-9E4F-6FED9CDE5CFB}" destId="{9F6B1B5F-0161-4C76-AD34-EDFCC3F7C174}" srcOrd="1" destOrd="0" presId="urn:microsoft.com/office/officeart/2018/2/layout/IconVerticalSolidList"/>
    <dgm:cxn modelId="{BC27C685-ED58-4510-9AAD-4C37558F3ED8}" type="presParOf" srcId="{EA06C11E-C5FB-45EC-9E4F-6FED9CDE5CFB}" destId="{B493F784-FEC2-4912-96EE-77F1BF8CDE30}" srcOrd="2" destOrd="0" presId="urn:microsoft.com/office/officeart/2018/2/layout/IconVerticalSolidList"/>
    <dgm:cxn modelId="{EF94D143-305A-42B0-99C7-B39CF60A3E78}" type="presParOf" srcId="{EA06C11E-C5FB-45EC-9E4F-6FED9CDE5CFB}" destId="{2742D0A3-34D3-4580-BF64-3D08378048B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62370FD-E0D7-4C9C-B718-8E985BCBF83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5" csCatId="colorful" phldr="1"/>
      <dgm:spPr/>
      <dgm:t>
        <a:bodyPr/>
        <a:lstStyle/>
        <a:p>
          <a:endParaRPr lang="en-US"/>
        </a:p>
      </dgm:t>
    </dgm:pt>
    <dgm:pt modelId="{7170108F-72EE-4831-BFB3-45D86583DAF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Operating System: Raspberry Pi Linux</a:t>
          </a:r>
        </a:p>
      </dgm:t>
    </dgm:pt>
    <dgm:pt modelId="{0E3B1D80-594B-48D3-991D-FFCE6C8EBC3B}" type="parTrans" cxnId="{66C7EA9B-1997-4D87-82F7-DFCEAC97CA4D}">
      <dgm:prSet/>
      <dgm:spPr/>
      <dgm:t>
        <a:bodyPr/>
        <a:lstStyle/>
        <a:p>
          <a:endParaRPr lang="en-US"/>
        </a:p>
      </dgm:t>
    </dgm:pt>
    <dgm:pt modelId="{DFE97B61-F3D1-4903-A473-2AE05F1F8B70}" type="sibTrans" cxnId="{66C7EA9B-1997-4D87-82F7-DFCEAC97CA4D}">
      <dgm:prSet/>
      <dgm:spPr/>
      <dgm:t>
        <a:bodyPr/>
        <a:lstStyle/>
        <a:p>
          <a:endParaRPr lang="en-US"/>
        </a:p>
      </dgm:t>
    </dgm:pt>
    <dgm:pt modelId="{AD4D6420-2C49-48F4-A449-EC1AC0388DC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Programming Languages: Python </a:t>
          </a:r>
        </a:p>
      </dgm:t>
    </dgm:pt>
    <dgm:pt modelId="{5B3848A4-CFDC-412C-9F5D-F061293C1B05}" type="parTrans" cxnId="{0B54ED75-6712-47C5-8C54-29C3C141C54C}">
      <dgm:prSet/>
      <dgm:spPr/>
      <dgm:t>
        <a:bodyPr/>
        <a:lstStyle/>
        <a:p>
          <a:endParaRPr lang="en-US"/>
        </a:p>
      </dgm:t>
    </dgm:pt>
    <dgm:pt modelId="{E6F685D0-BD4F-47F6-A799-E273216F972B}" type="sibTrans" cxnId="{0B54ED75-6712-47C5-8C54-29C3C141C54C}">
      <dgm:prSet/>
      <dgm:spPr/>
      <dgm:t>
        <a:bodyPr/>
        <a:lstStyle/>
        <a:p>
          <a:endParaRPr lang="en-US"/>
        </a:p>
      </dgm:t>
    </dgm:pt>
    <dgm:pt modelId="{73D945A6-4192-4DD6-8897-71F29F719DD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AI Libraries:  Deepface OpenCV</a:t>
          </a:r>
        </a:p>
      </dgm:t>
    </dgm:pt>
    <dgm:pt modelId="{2B8EA56D-83CB-4D03-BBE8-9A2538A36B9B}" type="parTrans" cxnId="{2F04E73D-6A27-4C8C-AFD3-E144344AE02E}">
      <dgm:prSet/>
      <dgm:spPr/>
      <dgm:t>
        <a:bodyPr/>
        <a:lstStyle/>
        <a:p>
          <a:endParaRPr lang="en-US"/>
        </a:p>
      </dgm:t>
    </dgm:pt>
    <dgm:pt modelId="{CE053C0D-F362-448F-9458-C4C5AB4B437B}" type="sibTrans" cxnId="{2F04E73D-6A27-4C8C-AFD3-E144344AE02E}">
      <dgm:prSet/>
      <dgm:spPr/>
      <dgm:t>
        <a:bodyPr/>
        <a:lstStyle/>
        <a:p>
          <a:endParaRPr lang="en-US"/>
        </a:p>
      </dgm:t>
    </dgm:pt>
    <dgm:pt modelId="{CB95F9E6-8C5A-4CEE-948F-38E20A007A11}" type="pres">
      <dgm:prSet presAssocID="{562370FD-E0D7-4C9C-B718-8E985BCBF83B}" presName="root" presStyleCnt="0">
        <dgm:presLayoutVars>
          <dgm:dir/>
          <dgm:resizeHandles val="exact"/>
        </dgm:presLayoutVars>
      </dgm:prSet>
      <dgm:spPr/>
    </dgm:pt>
    <dgm:pt modelId="{87233F60-E7CC-4F49-9521-867FB9F798D1}" type="pres">
      <dgm:prSet presAssocID="{7170108F-72EE-4831-BFB3-45D86583DAF1}" presName="compNode" presStyleCnt="0"/>
      <dgm:spPr/>
    </dgm:pt>
    <dgm:pt modelId="{6FCF2266-132F-48BD-9EB4-9DA3C7E22798}" type="pres">
      <dgm:prSet presAssocID="{7170108F-72EE-4831-BFB3-45D86583DAF1}" presName="iconBgRect" presStyleLbl="bgShp" presStyleIdx="0" presStyleCnt="3"/>
      <dgm:spPr/>
    </dgm:pt>
    <dgm:pt modelId="{EFB31F3A-8588-4BFF-B60A-4E044B49A02E}" type="pres">
      <dgm:prSet presAssocID="{7170108F-72EE-4831-BFB3-45D86583DAF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76E008A8-A86C-4E35-8DAA-76073D01B731}" type="pres">
      <dgm:prSet presAssocID="{7170108F-72EE-4831-BFB3-45D86583DAF1}" presName="spaceRect" presStyleCnt="0"/>
      <dgm:spPr/>
    </dgm:pt>
    <dgm:pt modelId="{60DE08CA-0666-4891-9EA5-55291619462B}" type="pres">
      <dgm:prSet presAssocID="{7170108F-72EE-4831-BFB3-45D86583DAF1}" presName="textRect" presStyleLbl="revTx" presStyleIdx="0" presStyleCnt="3">
        <dgm:presLayoutVars>
          <dgm:chMax val="1"/>
          <dgm:chPref val="1"/>
        </dgm:presLayoutVars>
      </dgm:prSet>
      <dgm:spPr/>
    </dgm:pt>
    <dgm:pt modelId="{45E5CD16-3806-4F28-9BF8-43983CE26326}" type="pres">
      <dgm:prSet presAssocID="{DFE97B61-F3D1-4903-A473-2AE05F1F8B70}" presName="sibTrans" presStyleCnt="0"/>
      <dgm:spPr/>
    </dgm:pt>
    <dgm:pt modelId="{F01CB7B0-82A5-47EC-AE6A-01D4DF702664}" type="pres">
      <dgm:prSet presAssocID="{AD4D6420-2C49-48F4-A449-EC1AC0388DCB}" presName="compNode" presStyleCnt="0"/>
      <dgm:spPr/>
    </dgm:pt>
    <dgm:pt modelId="{83CDC5C2-B3CA-4175-9F31-1C807A3230DA}" type="pres">
      <dgm:prSet presAssocID="{AD4D6420-2C49-48F4-A449-EC1AC0388DCB}" presName="iconBgRect" presStyleLbl="bgShp" presStyleIdx="1" presStyleCnt="3"/>
      <dgm:spPr/>
    </dgm:pt>
    <dgm:pt modelId="{A3667E08-368A-4C1A-A07D-3F6DF4650F4C}" type="pres">
      <dgm:prSet presAssocID="{AD4D6420-2C49-48F4-A449-EC1AC0388DC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B3AD8704-095B-4523-86FE-A0CD4E568906}" type="pres">
      <dgm:prSet presAssocID="{AD4D6420-2C49-48F4-A449-EC1AC0388DCB}" presName="spaceRect" presStyleCnt="0"/>
      <dgm:spPr/>
    </dgm:pt>
    <dgm:pt modelId="{C33F17D5-135F-4592-82FA-BF1012F2E517}" type="pres">
      <dgm:prSet presAssocID="{AD4D6420-2C49-48F4-A449-EC1AC0388DCB}" presName="textRect" presStyleLbl="revTx" presStyleIdx="1" presStyleCnt="3">
        <dgm:presLayoutVars>
          <dgm:chMax val="1"/>
          <dgm:chPref val="1"/>
        </dgm:presLayoutVars>
      </dgm:prSet>
      <dgm:spPr/>
    </dgm:pt>
    <dgm:pt modelId="{22929792-122E-4885-AFC4-AA7F47BCB1B4}" type="pres">
      <dgm:prSet presAssocID="{E6F685D0-BD4F-47F6-A799-E273216F972B}" presName="sibTrans" presStyleCnt="0"/>
      <dgm:spPr/>
    </dgm:pt>
    <dgm:pt modelId="{0F1580F3-5A19-4049-8111-A519359DEEA9}" type="pres">
      <dgm:prSet presAssocID="{73D945A6-4192-4DD6-8897-71F29F719DD7}" presName="compNode" presStyleCnt="0"/>
      <dgm:spPr/>
    </dgm:pt>
    <dgm:pt modelId="{79529970-B1E6-4543-83DC-F79371EB967F}" type="pres">
      <dgm:prSet presAssocID="{73D945A6-4192-4DD6-8897-71F29F719DD7}" presName="iconBgRect" presStyleLbl="bgShp" presStyleIdx="2" presStyleCnt="3"/>
      <dgm:spPr/>
    </dgm:pt>
    <dgm:pt modelId="{C512ECA6-DA45-4327-A629-617F4842D7B9}" type="pres">
      <dgm:prSet presAssocID="{73D945A6-4192-4DD6-8897-71F29F719DD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A39D2C8C-CE87-4B76-B3AD-7120D5D243C2}" type="pres">
      <dgm:prSet presAssocID="{73D945A6-4192-4DD6-8897-71F29F719DD7}" presName="spaceRect" presStyleCnt="0"/>
      <dgm:spPr/>
    </dgm:pt>
    <dgm:pt modelId="{097340D5-3CF2-4956-A3BE-C51A2F600160}" type="pres">
      <dgm:prSet presAssocID="{73D945A6-4192-4DD6-8897-71F29F719DD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B920002-AF19-45DC-8F4B-91271D6024D5}" type="presOf" srcId="{73D945A6-4192-4DD6-8897-71F29F719DD7}" destId="{097340D5-3CF2-4956-A3BE-C51A2F600160}" srcOrd="0" destOrd="0" presId="urn:microsoft.com/office/officeart/2018/5/layout/IconCircleLabelList"/>
    <dgm:cxn modelId="{13E9E41E-CA0E-44CE-BC66-48BB090017F8}" type="presOf" srcId="{562370FD-E0D7-4C9C-B718-8E985BCBF83B}" destId="{CB95F9E6-8C5A-4CEE-948F-38E20A007A11}" srcOrd="0" destOrd="0" presId="urn:microsoft.com/office/officeart/2018/5/layout/IconCircleLabelList"/>
    <dgm:cxn modelId="{2F04E73D-6A27-4C8C-AFD3-E144344AE02E}" srcId="{562370FD-E0D7-4C9C-B718-8E985BCBF83B}" destId="{73D945A6-4192-4DD6-8897-71F29F719DD7}" srcOrd="2" destOrd="0" parTransId="{2B8EA56D-83CB-4D03-BBE8-9A2538A36B9B}" sibTransId="{CE053C0D-F362-448F-9458-C4C5AB4B437B}"/>
    <dgm:cxn modelId="{0B54ED75-6712-47C5-8C54-29C3C141C54C}" srcId="{562370FD-E0D7-4C9C-B718-8E985BCBF83B}" destId="{AD4D6420-2C49-48F4-A449-EC1AC0388DCB}" srcOrd="1" destOrd="0" parTransId="{5B3848A4-CFDC-412C-9F5D-F061293C1B05}" sibTransId="{E6F685D0-BD4F-47F6-A799-E273216F972B}"/>
    <dgm:cxn modelId="{38AA6F99-3A66-4905-AB99-FF51B079E916}" type="presOf" srcId="{AD4D6420-2C49-48F4-A449-EC1AC0388DCB}" destId="{C33F17D5-135F-4592-82FA-BF1012F2E517}" srcOrd="0" destOrd="0" presId="urn:microsoft.com/office/officeart/2018/5/layout/IconCircleLabelList"/>
    <dgm:cxn modelId="{66C7EA9B-1997-4D87-82F7-DFCEAC97CA4D}" srcId="{562370FD-E0D7-4C9C-B718-8E985BCBF83B}" destId="{7170108F-72EE-4831-BFB3-45D86583DAF1}" srcOrd="0" destOrd="0" parTransId="{0E3B1D80-594B-48D3-991D-FFCE6C8EBC3B}" sibTransId="{DFE97B61-F3D1-4903-A473-2AE05F1F8B70}"/>
    <dgm:cxn modelId="{AF21A2CF-9513-49F3-BB5E-40C0E3FD1C55}" type="presOf" srcId="{7170108F-72EE-4831-BFB3-45D86583DAF1}" destId="{60DE08CA-0666-4891-9EA5-55291619462B}" srcOrd="0" destOrd="0" presId="urn:microsoft.com/office/officeart/2018/5/layout/IconCircleLabelList"/>
    <dgm:cxn modelId="{9DEDB882-41CA-45AD-AE48-16FD13B2E4D6}" type="presParOf" srcId="{CB95F9E6-8C5A-4CEE-948F-38E20A007A11}" destId="{87233F60-E7CC-4F49-9521-867FB9F798D1}" srcOrd="0" destOrd="0" presId="urn:microsoft.com/office/officeart/2018/5/layout/IconCircleLabelList"/>
    <dgm:cxn modelId="{6135F789-6D11-4EB9-8B1A-BCAAFABD3C4D}" type="presParOf" srcId="{87233F60-E7CC-4F49-9521-867FB9F798D1}" destId="{6FCF2266-132F-48BD-9EB4-9DA3C7E22798}" srcOrd="0" destOrd="0" presId="urn:microsoft.com/office/officeart/2018/5/layout/IconCircleLabelList"/>
    <dgm:cxn modelId="{24E9D5F0-B92B-4A5B-BC56-8FD2A007EB79}" type="presParOf" srcId="{87233F60-E7CC-4F49-9521-867FB9F798D1}" destId="{EFB31F3A-8588-4BFF-B60A-4E044B49A02E}" srcOrd="1" destOrd="0" presId="urn:microsoft.com/office/officeart/2018/5/layout/IconCircleLabelList"/>
    <dgm:cxn modelId="{3A9A2BF2-61E9-4DF9-9C24-6900247E4E26}" type="presParOf" srcId="{87233F60-E7CC-4F49-9521-867FB9F798D1}" destId="{76E008A8-A86C-4E35-8DAA-76073D01B731}" srcOrd="2" destOrd="0" presId="urn:microsoft.com/office/officeart/2018/5/layout/IconCircleLabelList"/>
    <dgm:cxn modelId="{3EE438EF-D62E-4E7A-AC6E-1BAE4C3518DF}" type="presParOf" srcId="{87233F60-E7CC-4F49-9521-867FB9F798D1}" destId="{60DE08CA-0666-4891-9EA5-55291619462B}" srcOrd="3" destOrd="0" presId="urn:microsoft.com/office/officeart/2018/5/layout/IconCircleLabelList"/>
    <dgm:cxn modelId="{A25C6C4E-E919-40EA-B18F-E259B511AAAD}" type="presParOf" srcId="{CB95F9E6-8C5A-4CEE-948F-38E20A007A11}" destId="{45E5CD16-3806-4F28-9BF8-43983CE26326}" srcOrd="1" destOrd="0" presId="urn:microsoft.com/office/officeart/2018/5/layout/IconCircleLabelList"/>
    <dgm:cxn modelId="{3A9D6969-06FA-4BB3-A9E2-6F2FE59EA1E1}" type="presParOf" srcId="{CB95F9E6-8C5A-4CEE-948F-38E20A007A11}" destId="{F01CB7B0-82A5-47EC-AE6A-01D4DF702664}" srcOrd="2" destOrd="0" presId="urn:microsoft.com/office/officeart/2018/5/layout/IconCircleLabelList"/>
    <dgm:cxn modelId="{77957C2C-E787-4815-9B5B-E3F061F066A7}" type="presParOf" srcId="{F01CB7B0-82A5-47EC-AE6A-01D4DF702664}" destId="{83CDC5C2-B3CA-4175-9F31-1C807A3230DA}" srcOrd="0" destOrd="0" presId="urn:microsoft.com/office/officeart/2018/5/layout/IconCircleLabelList"/>
    <dgm:cxn modelId="{C101439C-1299-424A-A4A6-5505818E017C}" type="presParOf" srcId="{F01CB7B0-82A5-47EC-AE6A-01D4DF702664}" destId="{A3667E08-368A-4C1A-A07D-3F6DF4650F4C}" srcOrd="1" destOrd="0" presId="urn:microsoft.com/office/officeart/2018/5/layout/IconCircleLabelList"/>
    <dgm:cxn modelId="{8DEFD500-A512-4056-827A-5DA78A8D6B19}" type="presParOf" srcId="{F01CB7B0-82A5-47EC-AE6A-01D4DF702664}" destId="{B3AD8704-095B-4523-86FE-A0CD4E568906}" srcOrd="2" destOrd="0" presId="urn:microsoft.com/office/officeart/2018/5/layout/IconCircleLabelList"/>
    <dgm:cxn modelId="{8B5AD650-7207-4EA6-B6F3-03E6A23EAB04}" type="presParOf" srcId="{F01CB7B0-82A5-47EC-AE6A-01D4DF702664}" destId="{C33F17D5-135F-4592-82FA-BF1012F2E517}" srcOrd="3" destOrd="0" presId="urn:microsoft.com/office/officeart/2018/5/layout/IconCircleLabelList"/>
    <dgm:cxn modelId="{5B431CDB-443B-409B-AE38-50B6FDA838D8}" type="presParOf" srcId="{CB95F9E6-8C5A-4CEE-948F-38E20A007A11}" destId="{22929792-122E-4885-AFC4-AA7F47BCB1B4}" srcOrd="3" destOrd="0" presId="urn:microsoft.com/office/officeart/2018/5/layout/IconCircleLabelList"/>
    <dgm:cxn modelId="{D13ABC88-CCD7-4978-BB46-2F7417680482}" type="presParOf" srcId="{CB95F9E6-8C5A-4CEE-948F-38E20A007A11}" destId="{0F1580F3-5A19-4049-8111-A519359DEEA9}" srcOrd="4" destOrd="0" presId="urn:microsoft.com/office/officeart/2018/5/layout/IconCircleLabelList"/>
    <dgm:cxn modelId="{6076F76D-E4CD-46FC-86EA-8204FCF6B11E}" type="presParOf" srcId="{0F1580F3-5A19-4049-8111-A519359DEEA9}" destId="{79529970-B1E6-4543-83DC-F79371EB967F}" srcOrd="0" destOrd="0" presId="urn:microsoft.com/office/officeart/2018/5/layout/IconCircleLabelList"/>
    <dgm:cxn modelId="{39C34937-420D-49CA-BC10-22F22D2B550D}" type="presParOf" srcId="{0F1580F3-5A19-4049-8111-A519359DEEA9}" destId="{C512ECA6-DA45-4327-A629-617F4842D7B9}" srcOrd="1" destOrd="0" presId="urn:microsoft.com/office/officeart/2018/5/layout/IconCircleLabelList"/>
    <dgm:cxn modelId="{F317A630-9A58-4A09-AE75-59ADE540A826}" type="presParOf" srcId="{0F1580F3-5A19-4049-8111-A519359DEEA9}" destId="{A39D2C8C-CE87-4B76-B3AD-7120D5D243C2}" srcOrd="2" destOrd="0" presId="urn:microsoft.com/office/officeart/2018/5/layout/IconCircleLabelList"/>
    <dgm:cxn modelId="{6510A0F8-DD21-4E09-905F-96EFD5884F9B}" type="presParOf" srcId="{0F1580F3-5A19-4049-8111-A519359DEEA9}" destId="{097340D5-3CF2-4956-A3BE-C51A2F60016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2B8A05B-AD8E-4A5E-B324-DE12364C206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7BC7812-70DD-44C9-B8A2-08BE650D9BB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b="1" dirty="0"/>
            <a:t>Dataset Collection: </a:t>
          </a:r>
          <a:br>
            <a:rPr lang="en-US" sz="2400" dirty="0"/>
          </a:br>
          <a:r>
            <a:rPr lang="en-US" sz="2400" dirty="0"/>
            <a:t>Gather data to train AI models for accurate recognition of household members.</a:t>
          </a:r>
        </a:p>
      </dgm:t>
    </dgm:pt>
    <dgm:pt modelId="{E09EC40E-ECC8-4CBB-B4A2-08BD50175BB7}" type="parTrans" cxnId="{051E0ACD-8F02-476E-B990-CF46C79397EE}">
      <dgm:prSet/>
      <dgm:spPr/>
      <dgm:t>
        <a:bodyPr/>
        <a:lstStyle/>
        <a:p>
          <a:endParaRPr lang="en-US"/>
        </a:p>
      </dgm:t>
    </dgm:pt>
    <dgm:pt modelId="{AC3B95DF-60E4-4CE4-888C-4F8F20CA07E2}" type="sibTrans" cxnId="{051E0ACD-8F02-476E-B990-CF46C79397EE}">
      <dgm:prSet/>
      <dgm:spPr/>
      <dgm:t>
        <a:bodyPr/>
        <a:lstStyle/>
        <a:p>
          <a:endParaRPr lang="en-US"/>
        </a:p>
      </dgm:t>
    </dgm:pt>
    <dgm:pt modelId="{64E4C100-36DE-44A8-A1FF-DE3A6D86DAE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dirty="0"/>
            <a:t>Training Models: </a:t>
          </a:r>
          <a:br>
            <a:rPr lang="en-US" sz="2000" dirty="0"/>
          </a:br>
          <a:r>
            <a:rPr lang="en-US" sz="2000" dirty="0"/>
            <a:t>-Train models for facial recognition under various lighting conditions </a:t>
          </a:r>
          <a:br>
            <a:rPr lang="en-US" sz="2000" dirty="0"/>
          </a:br>
          <a:r>
            <a:rPr lang="en-US" sz="2000" dirty="0"/>
            <a:t>-Train models to distinguish between family members, and intruders.</a:t>
          </a:r>
        </a:p>
      </dgm:t>
    </dgm:pt>
    <dgm:pt modelId="{AA42DEEF-2219-4F1D-934C-F1D9D49DB0BB}" type="parTrans" cxnId="{54373F45-8028-4330-AC9A-9EF8AFDAD0DB}">
      <dgm:prSet/>
      <dgm:spPr/>
      <dgm:t>
        <a:bodyPr/>
        <a:lstStyle/>
        <a:p>
          <a:endParaRPr lang="en-US"/>
        </a:p>
      </dgm:t>
    </dgm:pt>
    <dgm:pt modelId="{BA410038-3FED-4A4A-8B26-24B9CF50CE69}" type="sibTrans" cxnId="{54373F45-8028-4330-AC9A-9EF8AFDAD0DB}">
      <dgm:prSet/>
      <dgm:spPr/>
      <dgm:t>
        <a:bodyPr/>
        <a:lstStyle/>
        <a:p>
          <a:endParaRPr lang="en-US"/>
        </a:p>
      </dgm:t>
    </dgm:pt>
    <dgm:pt modelId="{3F3FCAB3-1917-4FB0-816A-3627654A050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dirty="0"/>
            <a:t>Performance Optimization: </a:t>
          </a:r>
          <a:br>
            <a:rPr lang="en-US" sz="2000" b="1" dirty="0"/>
          </a:br>
          <a:r>
            <a:rPr lang="en-US" sz="2000" b="1" dirty="0"/>
            <a:t>-</a:t>
          </a:r>
          <a:r>
            <a:rPr lang="en-US" sz="2000" dirty="0"/>
            <a:t>Regularly refine the models to reduce false positives and false negatives. </a:t>
          </a:r>
          <a:br>
            <a:rPr lang="en-US" sz="2000" dirty="0"/>
          </a:br>
          <a:r>
            <a:rPr lang="en-US" sz="2000" dirty="0"/>
            <a:t>-Periodically retrain the models using real-world data to improve performance.</a:t>
          </a:r>
        </a:p>
      </dgm:t>
    </dgm:pt>
    <dgm:pt modelId="{A2EDBA68-11C2-4EA5-AE57-D3AAE8B19C39}" type="parTrans" cxnId="{D5416823-C798-430C-9093-982FE08C8CE8}">
      <dgm:prSet/>
      <dgm:spPr/>
      <dgm:t>
        <a:bodyPr/>
        <a:lstStyle/>
        <a:p>
          <a:endParaRPr lang="en-US"/>
        </a:p>
      </dgm:t>
    </dgm:pt>
    <dgm:pt modelId="{486F6AE3-F66A-42E1-8C2F-BC505728CF78}" type="sibTrans" cxnId="{D5416823-C798-430C-9093-982FE08C8CE8}">
      <dgm:prSet/>
      <dgm:spPr/>
      <dgm:t>
        <a:bodyPr/>
        <a:lstStyle/>
        <a:p>
          <a:endParaRPr lang="en-US"/>
        </a:p>
      </dgm:t>
    </dgm:pt>
    <dgm:pt modelId="{FD4EA946-0C8D-4E6D-97B6-26C07A493111}" type="pres">
      <dgm:prSet presAssocID="{82B8A05B-AD8E-4A5E-B324-DE12364C2062}" presName="root" presStyleCnt="0">
        <dgm:presLayoutVars>
          <dgm:dir/>
          <dgm:resizeHandles val="exact"/>
        </dgm:presLayoutVars>
      </dgm:prSet>
      <dgm:spPr/>
    </dgm:pt>
    <dgm:pt modelId="{B92671E9-1DB6-4FBA-ACE6-2A585FCD589E}" type="pres">
      <dgm:prSet presAssocID="{27BC7812-70DD-44C9-B8A2-08BE650D9BB7}" presName="compNode" presStyleCnt="0"/>
      <dgm:spPr/>
    </dgm:pt>
    <dgm:pt modelId="{B9D3EF1A-9B0E-40E0-8BB0-7719A8A8ECF7}" type="pres">
      <dgm:prSet presAssocID="{27BC7812-70DD-44C9-B8A2-08BE650D9BB7}" presName="bgRect" presStyleLbl="bgShp" presStyleIdx="0" presStyleCnt="3"/>
      <dgm:spPr/>
    </dgm:pt>
    <dgm:pt modelId="{B1F0F2B6-98CD-43BD-940B-2B66307722D3}" type="pres">
      <dgm:prSet presAssocID="{27BC7812-70DD-44C9-B8A2-08BE650D9BB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1911334A-F04D-4EC3-96D9-63A193EBEE34}" type="pres">
      <dgm:prSet presAssocID="{27BC7812-70DD-44C9-B8A2-08BE650D9BB7}" presName="spaceRect" presStyleCnt="0"/>
      <dgm:spPr/>
    </dgm:pt>
    <dgm:pt modelId="{9BE3C57F-927D-4913-A5F2-ECD91E9A18CF}" type="pres">
      <dgm:prSet presAssocID="{27BC7812-70DD-44C9-B8A2-08BE650D9BB7}" presName="parTx" presStyleLbl="revTx" presStyleIdx="0" presStyleCnt="3" custScaleX="105919">
        <dgm:presLayoutVars>
          <dgm:chMax val="0"/>
          <dgm:chPref val="0"/>
        </dgm:presLayoutVars>
      </dgm:prSet>
      <dgm:spPr/>
    </dgm:pt>
    <dgm:pt modelId="{15B35777-BC0F-486B-8A7E-84DC738B5E03}" type="pres">
      <dgm:prSet presAssocID="{AC3B95DF-60E4-4CE4-888C-4F8F20CA07E2}" presName="sibTrans" presStyleCnt="0"/>
      <dgm:spPr/>
    </dgm:pt>
    <dgm:pt modelId="{691AF919-04F9-478C-B266-4A94D96D126A}" type="pres">
      <dgm:prSet presAssocID="{64E4C100-36DE-44A8-A1FF-DE3A6D86DAE8}" presName="compNode" presStyleCnt="0"/>
      <dgm:spPr/>
    </dgm:pt>
    <dgm:pt modelId="{D4EEB59F-BB32-4EDE-B33F-F60164E48454}" type="pres">
      <dgm:prSet presAssocID="{64E4C100-36DE-44A8-A1FF-DE3A6D86DAE8}" presName="bgRect" presStyleLbl="bgShp" presStyleIdx="1" presStyleCnt="3"/>
      <dgm:spPr/>
    </dgm:pt>
    <dgm:pt modelId="{3D7B0E06-B192-4F8C-9759-BDCB242F7A53}" type="pres">
      <dgm:prSet presAssocID="{64E4C100-36DE-44A8-A1FF-DE3A6D86DAE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icopter"/>
        </a:ext>
      </dgm:extLst>
    </dgm:pt>
    <dgm:pt modelId="{B19176BC-CC8B-48F3-891B-6A997CB96DC4}" type="pres">
      <dgm:prSet presAssocID="{64E4C100-36DE-44A8-A1FF-DE3A6D86DAE8}" presName="spaceRect" presStyleCnt="0"/>
      <dgm:spPr/>
    </dgm:pt>
    <dgm:pt modelId="{8C1729C4-25F5-4478-AEB6-B69A14B38E64}" type="pres">
      <dgm:prSet presAssocID="{64E4C100-36DE-44A8-A1FF-DE3A6D86DAE8}" presName="parTx" presStyleLbl="revTx" presStyleIdx="1" presStyleCnt="3" custScaleX="103197">
        <dgm:presLayoutVars>
          <dgm:chMax val="0"/>
          <dgm:chPref val="0"/>
        </dgm:presLayoutVars>
      </dgm:prSet>
      <dgm:spPr/>
    </dgm:pt>
    <dgm:pt modelId="{555BADB2-DA98-4602-A4D9-003FCEBD1C4E}" type="pres">
      <dgm:prSet presAssocID="{BA410038-3FED-4A4A-8B26-24B9CF50CE69}" presName="sibTrans" presStyleCnt="0"/>
      <dgm:spPr/>
    </dgm:pt>
    <dgm:pt modelId="{FF7799D9-6332-4D84-B40B-8A3F48949135}" type="pres">
      <dgm:prSet presAssocID="{3F3FCAB3-1917-4FB0-816A-3627654A0506}" presName="compNode" presStyleCnt="0"/>
      <dgm:spPr/>
    </dgm:pt>
    <dgm:pt modelId="{33219473-837B-483D-AFD4-26FBE1F71DE2}" type="pres">
      <dgm:prSet presAssocID="{3F3FCAB3-1917-4FB0-816A-3627654A0506}" presName="bgRect" presStyleLbl="bgShp" presStyleIdx="2" presStyleCnt="3"/>
      <dgm:spPr/>
    </dgm:pt>
    <dgm:pt modelId="{58FCB018-AE08-4FD2-AAAB-3D9C501E7156}" type="pres">
      <dgm:prSet presAssocID="{3F3FCAB3-1917-4FB0-816A-3627654A050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61807DF8-303E-4B5E-9C4B-4B40128CF622}" type="pres">
      <dgm:prSet presAssocID="{3F3FCAB3-1917-4FB0-816A-3627654A0506}" presName="spaceRect" presStyleCnt="0"/>
      <dgm:spPr/>
    </dgm:pt>
    <dgm:pt modelId="{AE3C0BA1-CB99-4367-B2C4-619F645BFB2C}" type="pres">
      <dgm:prSet presAssocID="{3F3FCAB3-1917-4FB0-816A-3627654A0506}" presName="parTx" presStyleLbl="revTx" presStyleIdx="2" presStyleCnt="3" custScaleX="106479">
        <dgm:presLayoutVars>
          <dgm:chMax val="0"/>
          <dgm:chPref val="0"/>
        </dgm:presLayoutVars>
      </dgm:prSet>
      <dgm:spPr/>
    </dgm:pt>
  </dgm:ptLst>
  <dgm:cxnLst>
    <dgm:cxn modelId="{D5416823-C798-430C-9093-982FE08C8CE8}" srcId="{82B8A05B-AD8E-4A5E-B324-DE12364C2062}" destId="{3F3FCAB3-1917-4FB0-816A-3627654A0506}" srcOrd="2" destOrd="0" parTransId="{A2EDBA68-11C2-4EA5-AE57-D3AAE8B19C39}" sibTransId="{486F6AE3-F66A-42E1-8C2F-BC505728CF78}"/>
    <dgm:cxn modelId="{D2EC1F41-84F3-4ABC-942C-F19AA09BDE3E}" type="presOf" srcId="{64E4C100-36DE-44A8-A1FF-DE3A6D86DAE8}" destId="{8C1729C4-25F5-4478-AEB6-B69A14B38E64}" srcOrd="0" destOrd="0" presId="urn:microsoft.com/office/officeart/2018/2/layout/IconVerticalSolidList"/>
    <dgm:cxn modelId="{54373F45-8028-4330-AC9A-9EF8AFDAD0DB}" srcId="{82B8A05B-AD8E-4A5E-B324-DE12364C2062}" destId="{64E4C100-36DE-44A8-A1FF-DE3A6D86DAE8}" srcOrd="1" destOrd="0" parTransId="{AA42DEEF-2219-4F1D-934C-F1D9D49DB0BB}" sibTransId="{BA410038-3FED-4A4A-8B26-24B9CF50CE69}"/>
    <dgm:cxn modelId="{5EBDD76F-BD65-4550-943B-8FE16DB13FF6}" type="presOf" srcId="{3F3FCAB3-1917-4FB0-816A-3627654A0506}" destId="{AE3C0BA1-CB99-4367-B2C4-619F645BFB2C}" srcOrd="0" destOrd="0" presId="urn:microsoft.com/office/officeart/2018/2/layout/IconVerticalSolidList"/>
    <dgm:cxn modelId="{F7BFF074-4AB2-4265-A8FB-74CF2428B399}" type="presOf" srcId="{27BC7812-70DD-44C9-B8A2-08BE650D9BB7}" destId="{9BE3C57F-927D-4913-A5F2-ECD91E9A18CF}" srcOrd="0" destOrd="0" presId="urn:microsoft.com/office/officeart/2018/2/layout/IconVerticalSolidList"/>
    <dgm:cxn modelId="{051E0ACD-8F02-476E-B990-CF46C79397EE}" srcId="{82B8A05B-AD8E-4A5E-B324-DE12364C2062}" destId="{27BC7812-70DD-44C9-B8A2-08BE650D9BB7}" srcOrd="0" destOrd="0" parTransId="{E09EC40E-ECC8-4CBB-B4A2-08BD50175BB7}" sibTransId="{AC3B95DF-60E4-4CE4-888C-4F8F20CA07E2}"/>
    <dgm:cxn modelId="{BB596EF3-76C8-464A-B5BB-EFE43CB25F25}" type="presOf" srcId="{82B8A05B-AD8E-4A5E-B324-DE12364C2062}" destId="{FD4EA946-0C8D-4E6D-97B6-26C07A493111}" srcOrd="0" destOrd="0" presId="urn:microsoft.com/office/officeart/2018/2/layout/IconVerticalSolidList"/>
    <dgm:cxn modelId="{C7069D40-CACC-4DDA-9F9B-4E71C64D0D92}" type="presParOf" srcId="{FD4EA946-0C8D-4E6D-97B6-26C07A493111}" destId="{B92671E9-1DB6-4FBA-ACE6-2A585FCD589E}" srcOrd="0" destOrd="0" presId="urn:microsoft.com/office/officeart/2018/2/layout/IconVerticalSolidList"/>
    <dgm:cxn modelId="{1556A0DC-2561-4123-90BC-EB47819DAB3E}" type="presParOf" srcId="{B92671E9-1DB6-4FBA-ACE6-2A585FCD589E}" destId="{B9D3EF1A-9B0E-40E0-8BB0-7719A8A8ECF7}" srcOrd="0" destOrd="0" presId="urn:microsoft.com/office/officeart/2018/2/layout/IconVerticalSolidList"/>
    <dgm:cxn modelId="{74505E00-92E2-434A-9277-6E8F24AC06CB}" type="presParOf" srcId="{B92671E9-1DB6-4FBA-ACE6-2A585FCD589E}" destId="{B1F0F2B6-98CD-43BD-940B-2B66307722D3}" srcOrd="1" destOrd="0" presId="urn:microsoft.com/office/officeart/2018/2/layout/IconVerticalSolidList"/>
    <dgm:cxn modelId="{EB24E432-6AA8-4DB0-A20A-5C19BECDFF09}" type="presParOf" srcId="{B92671E9-1DB6-4FBA-ACE6-2A585FCD589E}" destId="{1911334A-F04D-4EC3-96D9-63A193EBEE34}" srcOrd="2" destOrd="0" presId="urn:microsoft.com/office/officeart/2018/2/layout/IconVerticalSolidList"/>
    <dgm:cxn modelId="{FB9587E4-335E-4B0A-9317-924AB987B5D8}" type="presParOf" srcId="{B92671E9-1DB6-4FBA-ACE6-2A585FCD589E}" destId="{9BE3C57F-927D-4913-A5F2-ECD91E9A18CF}" srcOrd="3" destOrd="0" presId="urn:microsoft.com/office/officeart/2018/2/layout/IconVerticalSolidList"/>
    <dgm:cxn modelId="{54D348EF-F079-451A-B06F-B87C399B40BB}" type="presParOf" srcId="{FD4EA946-0C8D-4E6D-97B6-26C07A493111}" destId="{15B35777-BC0F-486B-8A7E-84DC738B5E03}" srcOrd="1" destOrd="0" presId="urn:microsoft.com/office/officeart/2018/2/layout/IconVerticalSolidList"/>
    <dgm:cxn modelId="{6F9EB5C8-88C2-40E0-AE5B-1E92686AE3F0}" type="presParOf" srcId="{FD4EA946-0C8D-4E6D-97B6-26C07A493111}" destId="{691AF919-04F9-478C-B266-4A94D96D126A}" srcOrd="2" destOrd="0" presId="urn:microsoft.com/office/officeart/2018/2/layout/IconVerticalSolidList"/>
    <dgm:cxn modelId="{971E40AE-E090-4D8C-96F6-7AE3B6FF3428}" type="presParOf" srcId="{691AF919-04F9-478C-B266-4A94D96D126A}" destId="{D4EEB59F-BB32-4EDE-B33F-F60164E48454}" srcOrd="0" destOrd="0" presId="urn:microsoft.com/office/officeart/2018/2/layout/IconVerticalSolidList"/>
    <dgm:cxn modelId="{BC9B38D3-F666-4C76-B737-A2F13BB5230C}" type="presParOf" srcId="{691AF919-04F9-478C-B266-4A94D96D126A}" destId="{3D7B0E06-B192-4F8C-9759-BDCB242F7A53}" srcOrd="1" destOrd="0" presId="urn:microsoft.com/office/officeart/2018/2/layout/IconVerticalSolidList"/>
    <dgm:cxn modelId="{30664E26-2DE1-426C-BB3C-53DF4A19ADC5}" type="presParOf" srcId="{691AF919-04F9-478C-B266-4A94D96D126A}" destId="{B19176BC-CC8B-48F3-891B-6A997CB96DC4}" srcOrd="2" destOrd="0" presId="urn:microsoft.com/office/officeart/2018/2/layout/IconVerticalSolidList"/>
    <dgm:cxn modelId="{7657F281-25A3-4252-988C-FAD701D38CE5}" type="presParOf" srcId="{691AF919-04F9-478C-B266-4A94D96D126A}" destId="{8C1729C4-25F5-4478-AEB6-B69A14B38E64}" srcOrd="3" destOrd="0" presId="urn:microsoft.com/office/officeart/2018/2/layout/IconVerticalSolidList"/>
    <dgm:cxn modelId="{2F6F8CD7-3DD5-42CA-8B16-EACEB770E9A2}" type="presParOf" srcId="{FD4EA946-0C8D-4E6D-97B6-26C07A493111}" destId="{555BADB2-DA98-4602-A4D9-003FCEBD1C4E}" srcOrd="3" destOrd="0" presId="urn:microsoft.com/office/officeart/2018/2/layout/IconVerticalSolidList"/>
    <dgm:cxn modelId="{A233384D-2A8B-4802-9104-DEC5B242AD50}" type="presParOf" srcId="{FD4EA946-0C8D-4E6D-97B6-26C07A493111}" destId="{FF7799D9-6332-4D84-B40B-8A3F48949135}" srcOrd="4" destOrd="0" presId="urn:microsoft.com/office/officeart/2018/2/layout/IconVerticalSolidList"/>
    <dgm:cxn modelId="{EE144F9C-69E4-458B-9E55-716CEA60CE3B}" type="presParOf" srcId="{FF7799D9-6332-4D84-B40B-8A3F48949135}" destId="{33219473-837B-483D-AFD4-26FBE1F71DE2}" srcOrd="0" destOrd="0" presId="urn:microsoft.com/office/officeart/2018/2/layout/IconVerticalSolidList"/>
    <dgm:cxn modelId="{1DF82F6F-D0BB-4FA0-A7CF-6E8DA144EDC5}" type="presParOf" srcId="{FF7799D9-6332-4D84-B40B-8A3F48949135}" destId="{58FCB018-AE08-4FD2-AAAB-3D9C501E7156}" srcOrd="1" destOrd="0" presId="urn:microsoft.com/office/officeart/2018/2/layout/IconVerticalSolidList"/>
    <dgm:cxn modelId="{BA9B7DED-5A91-4F4B-8212-A8CDF270864D}" type="presParOf" srcId="{FF7799D9-6332-4D84-B40B-8A3F48949135}" destId="{61807DF8-303E-4B5E-9C4B-4B40128CF622}" srcOrd="2" destOrd="0" presId="urn:microsoft.com/office/officeart/2018/2/layout/IconVerticalSolidList"/>
    <dgm:cxn modelId="{38BB3779-BBCE-44B9-9D9B-C62A0FC423C5}" type="presParOf" srcId="{FF7799D9-6332-4D84-B40B-8A3F48949135}" destId="{AE3C0BA1-CB99-4367-B2C4-619F645BFB2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E68377-3824-46D2-B2C8-D166646C932F}">
      <dsp:nvSpPr>
        <dsp:cNvPr id="0" name=""/>
        <dsp:cNvSpPr/>
      </dsp:nvSpPr>
      <dsp:spPr>
        <a:xfrm>
          <a:off x="0" y="0"/>
          <a:ext cx="8720381" cy="79623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Patricia Bermeo</a:t>
          </a:r>
        </a:p>
      </dsp:txBody>
      <dsp:txXfrm>
        <a:off x="23321" y="23321"/>
        <a:ext cx="7793901" cy="749591"/>
      </dsp:txXfrm>
    </dsp:sp>
    <dsp:sp modelId="{FC037E7B-6E5E-4712-AB5E-FD99FAB9846E}">
      <dsp:nvSpPr>
        <dsp:cNvPr id="0" name=""/>
        <dsp:cNvSpPr/>
      </dsp:nvSpPr>
      <dsp:spPr>
        <a:xfrm>
          <a:off x="730331" y="941002"/>
          <a:ext cx="8720381" cy="796233"/>
        </a:xfrm>
        <a:prstGeom prst="roundRect">
          <a:avLst>
            <a:gd name="adj" fmla="val 10000"/>
          </a:avLst>
        </a:prstGeom>
        <a:solidFill>
          <a:schemeClr val="accent2">
            <a:hueOff val="-3827926"/>
            <a:satOff val="18874"/>
            <a:lumOff val="536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Jordan Berry</a:t>
          </a:r>
        </a:p>
      </dsp:txBody>
      <dsp:txXfrm>
        <a:off x="753652" y="964323"/>
        <a:ext cx="7425856" cy="749591"/>
      </dsp:txXfrm>
    </dsp:sp>
    <dsp:sp modelId="{458D6B31-4BC6-4254-90BA-FAF4B227900D}">
      <dsp:nvSpPr>
        <dsp:cNvPr id="0" name=""/>
        <dsp:cNvSpPr/>
      </dsp:nvSpPr>
      <dsp:spPr>
        <a:xfrm>
          <a:off x="1449763" y="1882005"/>
          <a:ext cx="8720381" cy="796233"/>
        </a:xfrm>
        <a:prstGeom prst="roundRect">
          <a:avLst>
            <a:gd name="adj" fmla="val 10000"/>
          </a:avLst>
        </a:prstGeom>
        <a:solidFill>
          <a:schemeClr val="accent2">
            <a:hueOff val="-7655853"/>
            <a:satOff val="37747"/>
            <a:lumOff val="1072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Felix Bonilla</a:t>
          </a:r>
        </a:p>
      </dsp:txBody>
      <dsp:txXfrm>
        <a:off x="1473084" y="1905326"/>
        <a:ext cx="7436756" cy="749591"/>
      </dsp:txXfrm>
    </dsp:sp>
    <dsp:sp modelId="{433EF434-953A-42FE-ADBE-67D8AD4FD199}">
      <dsp:nvSpPr>
        <dsp:cNvPr id="0" name=""/>
        <dsp:cNvSpPr/>
      </dsp:nvSpPr>
      <dsp:spPr>
        <a:xfrm>
          <a:off x="2180095" y="2823008"/>
          <a:ext cx="8720381" cy="796233"/>
        </a:xfrm>
        <a:prstGeom prst="roundRect">
          <a:avLst>
            <a:gd name="adj" fmla="val 10000"/>
          </a:avLst>
        </a:prstGeom>
        <a:solidFill>
          <a:schemeClr val="accent2">
            <a:hueOff val="-11483779"/>
            <a:satOff val="56621"/>
            <a:lumOff val="1608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Thomas Schoenfelder</a:t>
          </a:r>
        </a:p>
      </dsp:txBody>
      <dsp:txXfrm>
        <a:off x="2203416" y="2846329"/>
        <a:ext cx="7425856" cy="749591"/>
      </dsp:txXfrm>
    </dsp:sp>
    <dsp:sp modelId="{B9F13655-F5BE-4EB8-8FC8-249F8288C50E}">
      <dsp:nvSpPr>
        <dsp:cNvPr id="0" name=""/>
        <dsp:cNvSpPr/>
      </dsp:nvSpPr>
      <dsp:spPr>
        <a:xfrm>
          <a:off x="8202829" y="609842"/>
          <a:ext cx="517551" cy="51755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319278" y="609842"/>
        <a:ext cx="284653" cy="389457"/>
      </dsp:txXfrm>
    </dsp:sp>
    <dsp:sp modelId="{A61CFF6B-609C-4313-AC89-973EFAB8068B}">
      <dsp:nvSpPr>
        <dsp:cNvPr id="0" name=""/>
        <dsp:cNvSpPr/>
      </dsp:nvSpPr>
      <dsp:spPr>
        <a:xfrm>
          <a:off x="8933161" y="1550845"/>
          <a:ext cx="517551" cy="51755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6355957"/>
            <a:satOff val="41837"/>
            <a:lumOff val="3596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6355957"/>
              <a:satOff val="41837"/>
              <a:lumOff val="35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049610" y="1550845"/>
        <a:ext cx="284653" cy="389457"/>
      </dsp:txXfrm>
    </dsp:sp>
    <dsp:sp modelId="{E21215FB-715B-41F5-A71A-E10D9DB66F61}">
      <dsp:nvSpPr>
        <dsp:cNvPr id="0" name=""/>
        <dsp:cNvSpPr/>
      </dsp:nvSpPr>
      <dsp:spPr>
        <a:xfrm>
          <a:off x="9652593" y="2491848"/>
          <a:ext cx="517551" cy="51755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2711915"/>
            <a:satOff val="83674"/>
            <a:lumOff val="7192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12711915"/>
              <a:satOff val="83674"/>
              <a:lumOff val="71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769042" y="2491848"/>
        <a:ext cx="284653" cy="3894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FD3F07-A68F-444E-831F-AF28095EF6E4}">
      <dsp:nvSpPr>
        <dsp:cNvPr id="0" name=""/>
        <dsp:cNvSpPr/>
      </dsp:nvSpPr>
      <dsp:spPr>
        <a:xfrm>
          <a:off x="344932" y="1486973"/>
          <a:ext cx="812133" cy="81213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438FE6-E05C-4FF2-9694-943DE0149CDB}">
      <dsp:nvSpPr>
        <dsp:cNvPr id="0" name=""/>
        <dsp:cNvSpPr/>
      </dsp:nvSpPr>
      <dsp:spPr>
        <a:xfrm>
          <a:off x="515480" y="1657521"/>
          <a:ext cx="471037" cy="4710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8ED8F2-FDBD-4039-BCC5-8DEE93CBC4CF}">
      <dsp:nvSpPr>
        <dsp:cNvPr id="0" name=""/>
        <dsp:cNvSpPr/>
      </dsp:nvSpPr>
      <dsp:spPr>
        <a:xfrm>
          <a:off x="1331094" y="1486973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sng" kern="1200"/>
            <a:t>Advanced Recognition: </a:t>
          </a:r>
          <a:r>
            <a:rPr lang="en-US" sz="2400" kern="1200"/>
            <a:t>Differentiates family members and intruders</a:t>
          </a:r>
          <a:r>
            <a:rPr lang="en-US" sz="2000" kern="1200"/>
            <a:t>.</a:t>
          </a:r>
        </a:p>
      </dsp:txBody>
      <dsp:txXfrm>
        <a:off x="1331094" y="1486973"/>
        <a:ext cx="1914313" cy="812133"/>
      </dsp:txXfrm>
    </dsp:sp>
    <dsp:sp modelId="{D95164FC-8C85-4C6B-A884-016D8F383B9F}">
      <dsp:nvSpPr>
        <dsp:cNvPr id="0" name=""/>
        <dsp:cNvSpPr/>
      </dsp:nvSpPr>
      <dsp:spPr>
        <a:xfrm>
          <a:off x="3578962" y="1486973"/>
          <a:ext cx="812133" cy="81213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3FFEB5-8001-4A40-B298-FF530FF3F340}">
      <dsp:nvSpPr>
        <dsp:cNvPr id="0" name=""/>
        <dsp:cNvSpPr/>
      </dsp:nvSpPr>
      <dsp:spPr>
        <a:xfrm>
          <a:off x="3749510" y="1657521"/>
          <a:ext cx="471037" cy="4710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5C10FB-4237-4E25-98C1-F27F84F1D886}">
      <dsp:nvSpPr>
        <dsp:cNvPr id="0" name=""/>
        <dsp:cNvSpPr/>
      </dsp:nvSpPr>
      <dsp:spPr>
        <a:xfrm>
          <a:off x="4565123" y="1486973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sng" kern="1200"/>
            <a:t>Real Time Alerts: </a:t>
          </a:r>
          <a:br>
            <a:rPr lang="en-US" sz="2400" u="sng" kern="1200"/>
          </a:br>
          <a:r>
            <a:rPr lang="en-US" sz="2400" u="none" kern="1200"/>
            <a:t>Sends instant notification for detected activity</a:t>
          </a:r>
          <a:r>
            <a:rPr lang="en-US" sz="2400" u="sng" kern="1200"/>
            <a:t>  </a:t>
          </a:r>
          <a:br>
            <a:rPr lang="en-US" sz="2400" u="sng" kern="1200"/>
          </a:br>
          <a:endParaRPr lang="en-US" sz="2400" kern="1200"/>
        </a:p>
      </dsp:txBody>
      <dsp:txXfrm>
        <a:off x="4565123" y="1486973"/>
        <a:ext cx="1914313" cy="812133"/>
      </dsp:txXfrm>
    </dsp:sp>
    <dsp:sp modelId="{4E9710F8-5066-4FAB-A174-E59D161CA6D6}">
      <dsp:nvSpPr>
        <dsp:cNvPr id="0" name=""/>
        <dsp:cNvSpPr/>
      </dsp:nvSpPr>
      <dsp:spPr>
        <a:xfrm>
          <a:off x="6812992" y="1486973"/>
          <a:ext cx="812133" cy="81213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1F6ECA-6559-439E-8B93-BD594948840B}">
      <dsp:nvSpPr>
        <dsp:cNvPr id="0" name=""/>
        <dsp:cNvSpPr/>
      </dsp:nvSpPr>
      <dsp:spPr>
        <a:xfrm>
          <a:off x="6983540" y="1657521"/>
          <a:ext cx="471037" cy="4710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128154-B366-4E36-AC99-50A94A920B3D}">
      <dsp:nvSpPr>
        <dsp:cNvPr id="0" name=""/>
        <dsp:cNvSpPr/>
      </dsp:nvSpPr>
      <dsp:spPr>
        <a:xfrm>
          <a:off x="7799153" y="1486973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sng" kern="1200"/>
            <a:t>Affordability:</a:t>
          </a:r>
          <a:br>
            <a:rPr lang="en-US" sz="2400" u="sng" kern="1200"/>
          </a:br>
          <a:r>
            <a:rPr lang="en-US" sz="2400" kern="1200"/>
            <a:t> Costs under $250 with advanced  AI capabilities.</a:t>
          </a:r>
        </a:p>
      </dsp:txBody>
      <dsp:txXfrm>
        <a:off x="7799153" y="1486973"/>
        <a:ext cx="1914313" cy="8121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AED186-B2A7-48CF-BCDA-A29B155F5980}">
      <dsp:nvSpPr>
        <dsp:cNvPr id="0" name=""/>
        <dsp:cNvSpPr/>
      </dsp:nvSpPr>
      <dsp:spPr>
        <a:xfrm>
          <a:off x="566084" y="274706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9DC2D2-545A-4B3F-A10D-90DEF743413E}">
      <dsp:nvSpPr>
        <dsp:cNvPr id="0" name=""/>
        <dsp:cNvSpPr/>
      </dsp:nvSpPr>
      <dsp:spPr>
        <a:xfrm>
          <a:off x="939022" y="647643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26DBA9-3128-4B8D-B749-45E4F0F79934}">
      <dsp:nvSpPr>
        <dsp:cNvPr id="0" name=""/>
        <dsp:cNvSpPr/>
      </dsp:nvSpPr>
      <dsp:spPr>
        <a:xfrm>
          <a:off x="6678" y="2569706"/>
          <a:ext cx="2868750" cy="94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Hardware Costs: </a:t>
          </a:r>
          <a:br>
            <a:rPr lang="en-US" sz="2000" kern="1200" dirty="0"/>
          </a:br>
          <a:r>
            <a:rPr lang="en-US" sz="2000" kern="1200" dirty="0"/>
            <a:t>ApProx. $212</a:t>
          </a:r>
        </a:p>
      </dsp:txBody>
      <dsp:txXfrm>
        <a:off x="6678" y="2569706"/>
        <a:ext cx="2868750" cy="941667"/>
      </dsp:txXfrm>
    </dsp:sp>
    <dsp:sp modelId="{80CE9B2D-7A36-4320-94F8-55156CCD5BA2}">
      <dsp:nvSpPr>
        <dsp:cNvPr id="0" name=""/>
        <dsp:cNvSpPr/>
      </dsp:nvSpPr>
      <dsp:spPr>
        <a:xfrm>
          <a:off x="4154231" y="274706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041A29-BD38-402F-B095-EFA38008F7FB}">
      <dsp:nvSpPr>
        <dsp:cNvPr id="0" name=""/>
        <dsp:cNvSpPr/>
      </dsp:nvSpPr>
      <dsp:spPr>
        <a:xfrm>
          <a:off x="4527168" y="647643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381024-17F9-4D5A-88A5-D98BDE2AA43E}">
      <dsp:nvSpPr>
        <dsp:cNvPr id="0" name=""/>
        <dsp:cNvSpPr/>
      </dsp:nvSpPr>
      <dsp:spPr>
        <a:xfrm>
          <a:off x="3377459" y="2569706"/>
          <a:ext cx="3303480" cy="94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Software Costs: </a:t>
          </a:r>
          <a:br>
            <a:rPr lang="en-US" sz="2000" kern="1200" dirty="0"/>
          </a:br>
          <a:r>
            <a:rPr lang="en-US" sz="2000" kern="1200" dirty="0"/>
            <a:t>No recurring fees Open-Source software UNDER MIT LICENSE</a:t>
          </a:r>
        </a:p>
      </dsp:txBody>
      <dsp:txXfrm>
        <a:off x="3377459" y="2569706"/>
        <a:ext cx="3303480" cy="941667"/>
      </dsp:txXfrm>
    </dsp:sp>
    <dsp:sp modelId="{0C7A4E41-A13A-4F3D-8E19-E4D505463D02}">
      <dsp:nvSpPr>
        <dsp:cNvPr id="0" name=""/>
        <dsp:cNvSpPr/>
      </dsp:nvSpPr>
      <dsp:spPr>
        <a:xfrm>
          <a:off x="7742377" y="274706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07F1BE-314D-4633-B1F8-46B9CF8213F6}">
      <dsp:nvSpPr>
        <dsp:cNvPr id="0" name=""/>
        <dsp:cNvSpPr/>
      </dsp:nvSpPr>
      <dsp:spPr>
        <a:xfrm>
          <a:off x="8115315" y="647643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AFD3C7-E8E0-4C63-86D1-DB6278134C0C}">
      <dsp:nvSpPr>
        <dsp:cNvPr id="0" name=""/>
        <dsp:cNvSpPr/>
      </dsp:nvSpPr>
      <dsp:spPr>
        <a:xfrm>
          <a:off x="7182971" y="2569706"/>
          <a:ext cx="2868750" cy="94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Total Estimated Budget: </a:t>
          </a:r>
          <a:br>
            <a:rPr lang="en-US" sz="2400" kern="1200" dirty="0"/>
          </a:br>
          <a:r>
            <a:rPr lang="en-US" sz="2400" kern="1200" dirty="0"/>
            <a:t>$212 </a:t>
          </a:r>
        </a:p>
      </dsp:txBody>
      <dsp:txXfrm>
        <a:off x="7182971" y="2569706"/>
        <a:ext cx="2868750" cy="94166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8D2FA7-3ED1-430B-8DED-9FAA2B5BD0C0}">
      <dsp:nvSpPr>
        <dsp:cNvPr id="0" name=""/>
        <dsp:cNvSpPr/>
      </dsp:nvSpPr>
      <dsp:spPr>
        <a:xfrm>
          <a:off x="1063980" y="587387"/>
          <a:ext cx="1274535" cy="12745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CB623C-3A11-4A6C-8A79-0F92BC7FD5C7}">
      <dsp:nvSpPr>
        <dsp:cNvPr id="0" name=""/>
        <dsp:cNvSpPr/>
      </dsp:nvSpPr>
      <dsp:spPr>
        <a:xfrm>
          <a:off x="285097" y="2253692"/>
          <a:ext cx="2832300" cy="94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The 3BT SmartAI Home Surveillance System will be sold for under $250</a:t>
          </a:r>
        </a:p>
      </dsp:txBody>
      <dsp:txXfrm>
        <a:off x="285097" y="2253692"/>
        <a:ext cx="2832300" cy="945000"/>
      </dsp:txXfrm>
    </dsp:sp>
    <dsp:sp modelId="{2D1A4DB5-65F2-4B30-A4CC-4932130896E4}">
      <dsp:nvSpPr>
        <dsp:cNvPr id="0" name=""/>
        <dsp:cNvSpPr/>
      </dsp:nvSpPr>
      <dsp:spPr>
        <a:xfrm>
          <a:off x="4391932" y="587387"/>
          <a:ext cx="1274535" cy="12745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96AC3E-9043-48E8-94F6-B8A34B4E4FC5}">
      <dsp:nvSpPr>
        <dsp:cNvPr id="0" name=""/>
        <dsp:cNvSpPr/>
      </dsp:nvSpPr>
      <dsp:spPr>
        <a:xfrm>
          <a:off x="3613050" y="2253692"/>
          <a:ext cx="2832300" cy="94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Licensing options will include a one-time purchase for the hardware</a:t>
          </a:r>
        </a:p>
      </dsp:txBody>
      <dsp:txXfrm>
        <a:off x="3613050" y="2253692"/>
        <a:ext cx="2832300" cy="945000"/>
      </dsp:txXfrm>
    </dsp:sp>
    <dsp:sp modelId="{0E01263B-8464-47DF-A049-B6552FE85F8D}">
      <dsp:nvSpPr>
        <dsp:cNvPr id="0" name=""/>
        <dsp:cNvSpPr/>
      </dsp:nvSpPr>
      <dsp:spPr>
        <a:xfrm>
          <a:off x="7719885" y="587387"/>
          <a:ext cx="1274535" cy="12745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000CD9-F491-48D2-8207-DF65269BAB84}">
      <dsp:nvSpPr>
        <dsp:cNvPr id="0" name=""/>
        <dsp:cNvSpPr/>
      </dsp:nvSpPr>
      <dsp:spPr>
        <a:xfrm>
          <a:off x="6941002" y="2253692"/>
          <a:ext cx="2832300" cy="94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Open-source software components under MIT License</a:t>
          </a:r>
        </a:p>
      </dsp:txBody>
      <dsp:txXfrm>
        <a:off x="6941002" y="2253692"/>
        <a:ext cx="2832300" cy="945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50D693-FE17-473B-B137-BE18DE6C5DC8}">
      <dsp:nvSpPr>
        <dsp:cNvPr id="0" name=""/>
        <dsp:cNvSpPr/>
      </dsp:nvSpPr>
      <dsp:spPr>
        <a:xfrm>
          <a:off x="0" y="447"/>
          <a:ext cx="6643767" cy="104679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DD23BC-7526-44AB-955A-7160C07C2324}">
      <dsp:nvSpPr>
        <dsp:cNvPr id="0" name=""/>
        <dsp:cNvSpPr/>
      </dsp:nvSpPr>
      <dsp:spPr>
        <a:xfrm>
          <a:off x="316656" y="235976"/>
          <a:ext cx="575738" cy="5757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6AEB0C-EF7B-4726-A1FC-B4CAFC5D373C}">
      <dsp:nvSpPr>
        <dsp:cNvPr id="0" name=""/>
        <dsp:cNvSpPr/>
      </dsp:nvSpPr>
      <dsp:spPr>
        <a:xfrm>
          <a:off x="1209051" y="447"/>
          <a:ext cx="5434715" cy="10467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86" tIns="110786" rIns="110786" bIns="11078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Frame: </a:t>
          </a:r>
          <a:r>
            <a:rPr lang="en-US" sz="2500" kern="1200" dirty="0"/>
            <a:t>Protective cover plate/ Camera mounting plate</a:t>
          </a:r>
        </a:p>
      </dsp:txBody>
      <dsp:txXfrm>
        <a:off x="1209051" y="447"/>
        <a:ext cx="5434715" cy="1046797"/>
      </dsp:txXfrm>
    </dsp:sp>
    <dsp:sp modelId="{4F52A1BA-7983-4E63-863B-A962FD831887}">
      <dsp:nvSpPr>
        <dsp:cNvPr id="0" name=""/>
        <dsp:cNvSpPr/>
      </dsp:nvSpPr>
      <dsp:spPr>
        <a:xfrm>
          <a:off x="0" y="1308944"/>
          <a:ext cx="6643767" cy="104679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6EAA94-E865-430B-8B4A-ACB64A882061}">
      <dsp:nvSpPr>
        <dsp:cNvPr id="0" name=""/>
        <dsp:cNvSpPr/>
      </dsp:nvSpPr>
      <dsp:spPr>
        <a:xfrm>
          <a:off x="316656" y="1544474"/>
          <a:ext cx="575738" cy="5757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D4FEA9-71B3-4FDA-AAA2-B3FEFC7E2936}">
      <dsp:nvSpPr>
        <dsp:cNvPr id="0" name=""/>
        <dsp:cNvSpPr/>
      </dsp:nvSpPr>
      <dsp:spPr>
        <a:xfrm>
          <a:off x="1209051" y="1308944"/>
          <a:ext cx="5434715" cy="10467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86" tIns="110786" rIns="110786" bIns="11078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Power Supply: </a:t>
          </a:r>
          <a:r>
            <a:rPr lang="en-US" sz="2500" kern="1200" dirty="0"/>
            <a:t>Direct connection to power</a:t>
          </a:r>
        </a:p>
      </dsp:txBody>
      <dsp:txXfrm>
        <a:off x="1209051" y="1308944"/>
        <a:ext cx="5434715" cy="1046797"/>
      </dsp:txXfrm>
    </dsp:sp>
    <dsp:sp modelId="{C84CB2E9-D38C-4E0C-8A8C-66BDB836EF88}">
      <dsp:nvSpPr>
        <dsp:cNvPr id="0" name=""/>
        <dsp:cNvSpPr/>
      </dsp:nvSpPr>
      <dsp:spPr>
        <a:xfrm>
          <a:off x="0" y="2617441"/>
          <a:ext cx="6643767" cy="104679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547A66-494E-4EB6-9381-2BD5B5CA907B}">
      <dsp:nvSpPr>
        <dsp:cNvPr id="0" name=""/>
        <dsp:cNvSpPr/>
      </dsp:nvSpPr>
      <dsp:spPr>
        <a:xfrm>
          <a:off x="316656" y="2852971"/>
          <a:ext cx="575738" cy="5757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6FB38C-C576-4631-9BF6-AEE668F7CED9}">
      <dsp:nvSpPr>
        <dsp:cNvPr id="0" name=""/>
        <dsp:cNvSpPr/>
      </dsp:nvSpPr>
      <dsp:spPr>
        <a:xfrm>
          <a:off x="1209051" y="2617441"/>
          <a:ext cx="5434715" cy="10467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86" tIns="110786" rIns="110786" bIns="11078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Connectivity: </a:t>
          </a:r>
          <a:r>
            <a:rPr lang="en-US" sz="2500" kern="1200" dirty="0"/>
            <a:t>Wi-Fi-enabled for remote access and mobile notifications</a:t>
          </a:r>
        </a:p>
      </dsp:txBody>
      <dsp:txXfrm>
        <a:off x="1209051" y="2617441"/>
        <a:ext cx="5434715" cy="104679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1C3B0E-633B-4E52-8ED2-56C5D8256DE5}">
      <dsp:nvSpPr>
        <dsp:cNvPr id="0" name=""/>
        <dsp:cNvSpPr/>
      </dsp:nvSpPr>
      <dsp:spPr>
        <a:xfrm>
          <a:off x="0" y="3143"/>
          <a:ext cx="10058399" cy="66951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29078E-903D-46EE-84AB-52D2C5FB969F}">
      <dsp:nvSpPr>
        <dsp:cNvPr id="0" name=""/>
        <dsp:cNvSpPr/>
      </dsp:nvSpPr>
      <dsp:spPr>
        <a:xfrm>
          <a:off x="202527" y="153783"/>
          <a:ext cx="368231" cy="36823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623D4F-7493-4588-A37F-5B50FA8CB439}">
      <dsp:nvSpPr>
        <dsp:cNvPr id="0" name=""/>
        <dsp:cNvSpPr/>
      </dsp:nvSpPr>
      <dsp:spPr>
        <a:xfrm>
          <a:off x="773286" y="3143"/>
          <a:ext cx="9285113" cy="669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57" tIns="70857" rIns="70857" bIns="7085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Camera feed management for live video with future multi-camera support.</a:t>
          </a:r>
          <a:endParaRPr lang="en-US" sz="1900" kern="1200" dirty="0"/>
        </a:p>
      </dsp:txBody>
      <dsp:txXfrm>
        <a:off x="773286" y="3143"/>
        <a:ext cx="9285113" cy="669512"/>
      </dsp:txXfrm>
    </dsp:sp>
    <dsp:sp modelId="{F278C4F9-BAB9-49A2-926F-F38471B948BE}">
      <dsp:nvSpPr>
        <dsp:cNvPr id="0" name=""/>
        <dsp:cNvSpPr/>
      </dsp:nvSpPr>
      <dsp:spPr>
        <a:xfrm>
          <a:off x="0" y="840033"/>
          <a:ext cx="10058399" cy="66951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5415B2-00F7-42AF-9F17-3E2DA134B03B}">
      <dsp:nvSpPr>
        <dsp:cNvPr id="0" name=""/>
        <dsp:cNvSpPr/>
      </dsp:nvSpPr>
      <dsp:spPr>
        <a:xfrm>
          <a:off x="202527" y="990673"/>
          <a:ext cx="368231" cy="36823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FBD87B-BD47-4F7D-AFF9-4A2DE0B927D0}">
      <dsp:nvSpPr>
        <dsp:cNvPr id="0" name=""/>
        <dsp:cNvSpPr/>
      </dsp:nvSpPr>
      <dsp:spPr>
        <a:xfrm>
          <a:off x="773286" y="840033"/>
          <a:ext cx="9285113" cy="669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57" tIns="70857" rIns="70857" bIns="7085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Facial recognition using OpenCV, Python, </a:t>
          </a:r>
          <a:r>
            <a:rPr lang="en-US" sz="1900" b="0" i="0" kern="1200" baseline="0" dirty="0" err="1"/>
            <a:t>DeepFace</a:t>
          </a:r>
          <a:endParaRPr lang="en-US" sz="1900" kern="1200" dirty="0"/>
        </a:p>
      </dsp:txBody>
      <dsp:txXfrm>
        <a:off x="773286" y="840033"/>
        <a:ext cx="9285113" cy="669512"/>
      </dsp:txXfrm>
    </dsp:sp>
    <dsp:sp modelId="{E9C2BA06-BDD3-48D4-8670-A46A11369134}">
      <dsp:nvSpPr>
        <dsp:cNvPr id="0" name=""/>
        <dsp:cNvSpPr/>
      </dsp:nvSpPr>
      <dsp:spPr>
        <a:xfrm>
          <a:off x="0" y="1676923"/>
          <a:ext cx="10058399" cy="66951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05C5BB-2595-4619-94DA-A47B13BDFCC1}">
      <dsp:nvSpPr>
        <dsp:cNvPr id="0" name=""/>
        <dsp:cNvSpPr/>
      </dsp:nvSpPr>
      <dsp:spPr>
        <a:xfrm>
          <a:off x="202527" y="1827564"/>
          <a:ext cx="368231" cy="36823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23DE35-8A71-4EBF-B5E3-5F1B776BD24D}">
      <dsp:nvSpPr>
        <dsp:cNvPr id="0" name=""/>
        <dsp:cNvSpPr/>
      </dsp:nvSpPr>
      <dsp:spPr>
        <a:xfrm>
          <a:off x="773286" y="1676923"/>
          <a:ext cx="9285113" cy="669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57" tIns="70857" rIns="70857" bIns="7085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Behavior analysis to identify suspicious actions</a:t>
          </a:r>
          <a:endParaRPr lang="en-US" sz="1900" kern="1200" dirty="0"/>
        </a:p>
      </dsp:txBody>
      <dsp:txXfrm>
        <a:off x="773286" y="1676923"/>
        <a:ext cx="9285113" cy="669512"/>
      </dsp:txXfrm>
    </dsp:sp>
    <dsp:sp modelId="{E1804F53-AF1B-45F7-B5F0-294360B83ACF}">
      <dsp:nvSpPr>
        <dsp:cNvPr id="0" name=""/>
        <dsp:cNvSpPr/>
      </dsp:nvSpPr>
      <dsp:spPr>
        <a:xfrm>
          <a:off x="0" y="2513814"/>
          <a:ext cx="10058399" cy="66951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4B1BFA-E14C-49E8-A178-759C26AADDAA}">
      <dsp:nvSpPr>
        <dsp:cNvPr id="0" name=""/>
        <dsp:cNvSpPr/>
      </dsp:nvSpPr>
      <dsp:spPr>
        <a:xfrm>
          <a:off x="202527" y="2664454"/>
          <a:ext cx="368231" cy="36823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FE79B-19B7-460F-88DF-2DBF7BDA4029}">
      <dsp:nvSpPr>
        <dsp:cNvPr id="0" name=""/>
        <dsp:cNvSpPr/>
      </dsp:nvSpPr>
      <dsp:spPr>
        <a:xfrm>
          <a:off x="773286" y="2513814"/>
          <a:ext cx="9285113" cy="669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57" tIns="70857" rIns="70857" bIns="7085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/>
            <a:t>Local storage for profiles and footage, eliminating cloud fees.</a:t>
          </a:r>
          <a:endParaRPr lang="en-US" sz="1900" kern="1200"/>
        </a:p>
      </dsp:txBody>
      <dsp:txXfrm>
        <a:off x="773286" y="2513814"/>
        <a:ext cx="9285113" cy="669512"/>
      </dsp:txXfrm>
    </dsp:sp>
    <dsp:sp modelId="{C2CEF7C7-9CB8-4A01-84F3-D002D4346F2B}">
      <dsp:nvSpPr>
        <dsp:cNvPr id="0" name=""/>
        <dsp:cNvSpPr/>
      </dsp:nvSpPr>
      <dsp:spPr>
        <a:xfrm>
          <a:off x="0" y="3350704"/>
          <a:ext cx="10058399" cy="66951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6B1B5F-0161-4C76-AD34-EDFCC3F7C174}">
      <dsp:nvSpPr>
        <dsp:cNvPr id="0" name=""/>
        <dsp:cNvSpPr/>
      </dsp:nvSpPr>
      <dsp:spPr>
        <a:xfrm>
          <a:off x="202527" y="3501344"/>
          <a:ext cx="368231" cy="36823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42D0A3-34D3-4580-BF64-3D08378048BF}">
      <dsp:nvSpPr>
        <dsp:cNvPr id="0" name=""/>
        <dsp:cNvSpPr/>
      </dsp:nvSpPr>
      <dsp:spPr>
        <a:xfrm>
          <a:off x="773286" y="3350704"/>
          <a:ext cx="9285113" cy="669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57" tIns="70857" rIns="70857" bIns="7085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Real-time alerts and notifications via mobile. </a:t>
          </a:r>
          <a:endParaRPr lang="en-US" sz="1900" kern="1200" dirty="0"/>
        </a:p>
      </dsp:txBody>
      <dsp:txXfrm>
        <a:off x="773286" y="3350704"/>
        <a:ext cx="9285113" cy="66951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CF2266-132F-48BD-9EB4-9DA3C7E22798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B31F3A-8588-4BFF-B60A-4E044B49A02E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DE08CA-0666-4891-9EA5-55291619462B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Operating System: Raspberry Pi Linux</a:t>
          </a:r>
        </a:p>
      </dsp:txBody>
      <dsp:txXfrm>
        <a:off x="35606" y="2725540"/>
        <a:ext cx="2981250" cy="720000"/>
      </dsp:txXfrm>
    </dsp:sp>
    <dsp:sp modelId="{83CDC5C2-B3CA-4175-9F31-1C807A3230DA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5">
            <a:hueOff val="3005351"/>
            <a:satOff val="-13190"/>
            <a:lumOff val="392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667E08-368A-4C1A-A07D-3F6DF4650F4C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3F17D5-135F-4592-82FA-BF1012F2E517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Programming Languages: Python </a:t>
          </a:r>
        </a:p>
      </dsp:txBody>
      <dsp:txXfrm>
        <a:off x="3538574" y="2725540"/>
        <a:ext cx="2981250" cy="720000"/>
      </dsp:txXfrm>
    </dsp:sp>
    <dsp:sp modelId="{79529970-B1E6-4543-83DC-F79371EB967F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5">
            <a:hueOff val="6010703"/>
            <a:satOff val="-26380"/>
            <a:lumOff val="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12ECA6-DA45-4327-A629-617F4842D7B9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7340D5-3CF2-4956-A3BE-C51A2F600160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AI Libraries:  Deepface OpenCV</a:t>
          </a:r>
        </a:p>
      </dsp:txBody>
      <dsp:txXfrm>
        <a:off x="7041543" y="2725540"/>
        <a:ext cx="2981250" cy="720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D3EF1A-9B0E-40E0-8BB0-7719A8A8ECF7}">
      <dsp:nvSpPr>
        <dsp:cNvPr id="0" name=""/>
        <dsp:cNvSpPr/>
      </dsp:nvSpPr>
      <dsp:spPr>
        <a:xfrm>
          <a:off x="-84076" y="6377"/>
          <a:ext cx="10058399" cy="9616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F0F2B6-98CD-43BD-940B-2B66307722D3}">
      <dsp:nvSpPr>
        <dsp:cNvPr id="0" name=""/>
        <dsp:cNvSpPr/>
      </dsp:nvSpPr>
      <dsp:spPr>
        <a:xfrm>
          <a:off x="206831" y="222754"/>
          <a:ext cx="529957" cy="52892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E3C57F-927D-4913-A5F2-ECD91E9A18CF}">
      <dsp:nvSpPr>
        <dsp:cNvPr id="0" name=""/>
        <dsp:cNvSpPr/>
      </dsp:nvSpPr>
      <dsp:spPr>
        <a:xfrm>
          <a:off x="766408" y="6377"/>
          <a:ext cx="9351347" cy="1172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72" tIns="124072" rIns="124072" bIns="124072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Dataset Collection: </a:t>
          </a:r>
          <a:br>
            <a:rPr lang="en-US" sz="2400" kern="1200" dirty="0"/>
          </a:br>
          <a:r>
            <a:rPr lang="en-US" sz="2400" kern="1200" dirty="0"/>
            <a:t>Gather data to train AI models for accurate recognition of household members.</a:t>
          </a:r>
        </a:p>
      </dsp:txBody>
      <dsp:txXfrm>
        <a:off x="766408" y="6377"/>
        <a:ext cx="9351347" cy="1172330"/>
      </dsp:txXfrm>
    </dsp:sp>
    <dsp:sp modelId="{D4EEB59F-BB32-4EDE-B33F-F60164E48454}">
      <dsp:nvSpPr>
        <dsp:cNvPr id="0" name=""/>
        <dsp:cNvSpPr/>
      </dsp:nvSpPr>
      <dsp:spPr>
        <a:xfrm>
          <a:off x="-84076" y="1425514"/>
          <a:ext cx="10058399" cy="9616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7B0E06-B192-4F8C-9759-BDCB242F7A53}">
      <dsp:nvSpPr>
        <dsp:cNvPr id="0" name=""/>
        <dsp:cNvSpPr/>
      </dsp:nvSpPr>
      <dsp:spPr>
        <a:xfrm>
          <a:off x="206831" y="1641892"/>
          <a:ext cx="529957" cy="52892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1729C4-25F5-4478-AEB6-B69A14B38E64}">
      <dsp:nvSpPr>
        <dsp:cNvPr id="0" name=""/>
        <dsp:cNvSpPr/>
      </dsp:nvSpPr>
      <dsp:spPr>
        <a:xfrm>
          <a:off x="886567" y="1425514"/>
          <a:ext cx="9111028" cy="1172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72" tIns="124072" rIns="124072" bIns="124072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Training Models: </a:t>
          </a:r>
          <a:br>
            <a:rPr lang="en-US" sz="2000" kern="1200" dirty="0"/>
          </a:br>
          <a:r>
            <a:rPr lang="en-US" sz="2000" kern="1200" dirty="0"/>
            <a:t>-Train models for facial recognition under various lighting conditions </a:t>
          </a:r>
          <a:br>
            <a:rPr lang="en-US" sz="2000" kern="1200" dirty="0"/>
          </a:br>
          <a:r>
            <a:rPr lang="en-US" sz="2000" kern="1200" dirty="0"/>
            <a:t>-Train models to distinguish between family members, and intruders.</a:t>
          </a:r>
        </a:p>
      </dsp:txBody>
      <dsp:txXfrm>
        <a:off x="886567" y="1425514"/>
        <a:ext cx="9111028" cy="1172330"/>
      </dsp:txXfrm>
    </dsp:sp>
    <dsp:sp modelId="{33219473-837B-483D-AFD4-26FBE1F71DE2}">
      <dsp:nvSpPr>
        <dsp:cNvPr id="0" name=""/>
        <dsp:cNvSpPr/>
      </dsp:nvSpPr>
      <dsp:spPr>
        <a:xfrm>
          <a:off x="-84076" y="2844651"/>
          <a:ext cx="10058399" cy="9616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FCB018-AE08-4FD2-AAAB-3D9C501E7156}">
      <dsp:nvSpPr>
        <dsp:cNvPr id="0" name=""/>
        <dsp:cNvSpPr/>
      </dsp:nvSpPr>
      <dsp:spPr>
        <a:xfrm>
          <a:off x="206831" y="3061029"/>
          <a:ext cx="529957" cy="52892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3C0BA1-CB99-4367-B2C4-619F645BFB2C}">
      <dsp:nvSpPr>
        <dsp:cNvPr id="0" name=""/>
        <dsp:cNvSpPr/>
      </dsp:nvSpPr>
      <dsp:spPr>
        <a:xfrm>
          <a:off x="741687" y="2844651"/>
          <a:ext cx="9400788" cy="1172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72" tIns="124072" rIns="124072" bIns="124072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Performance Optimization: </a:t>
          </a:r>
          <a:br>
            <a:rPr lang="en-US" sz="2000" b="1" kern="1200" dirty="0"/>
          </a:br>
          <a:r>
            <a:rPr lang="en-US" sz="2000" b="1" kern="1200" dirty="0"/>
            <a:t>-</a:t>
          </a:r>
          <a:r>
            <a:rPr lang="en-US" sz="2000" kern="1200" dirty="0"/>
            <a:t>Regularly refine the models to reduce false positives and false negatives. </a:t>
          </a:r>
          <a:br>
            <a:rPr lang="en-US" sz="2000" kern="1200" dirty="0"/>
          </a:br>
          <a:r>
            <a:rPr lang="en-US" sz="2000" kern="1200" dirty="0"/>
            <a:t>-Periodically retrain the models using real-world data to improve performance.</a:t>
          </a:r>
        </a:p>
      </dsp:txBody>
      <dsp:txXfrm>
        <a:off x="741687" y="2844651"/>
        <a:ext cx="9400788" cy="11723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jpe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jpg>
</file>

<file path=ppt/media/image40.png>
</file>

<file path=ppt/media/image41.svg>
</file>

<file path=ppt/media/image42.png>
</file>

<file path=ppt/media/image43.svg>
</file>

<file path=ppt/media/image44.svg>
</file>

<file path=ppt/media/image45.jpg>
</file>

<file path=ppt/media/image46.jpe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png>
</file>

<file path=ppt/media/image62.png>
</file>

<file path=ppt/media/image63.jp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7A3F1-22AC-4B08-8F62-10BAAB823AF5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623983-BF26-42CA-B04A-0CB320C03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575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Patricia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919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943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8758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4709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548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5074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537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1616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592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338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461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718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/>
              <a:t>FELIX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1082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8253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Thomas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744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Thomas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685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473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348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172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Patricia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18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Thomas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968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Thomas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499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Thomas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710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Patricia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665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589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23983-BF26-42CA-B04A-0CB320C038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151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6319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659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067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968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460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908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08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567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347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58E7897-33C5-4F1A-9307-D068E37F3DC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473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DA38F49-B3E2-4BF0-BEC7-C30D34ABBB8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213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hyperlink" Target="https://pxhere.com/es/photo/892435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27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53.png"/><Relationship Id="rId7" Type="http://schemas.openxmlformats.org/officeDocument/2006/relationships/diagramColors" Target="../diagrams/colors8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jpg"/><Relationship Id="rId4" Type="http://schemas.openxmlformats.org/officeDocument/2006/relationships/image" Target="../media/image6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5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63F383-E969-74D5-6506-A8D944DFA63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1697" r="9091" b="11696"/>
          <a:stretch/>
        </p:blipFill>
        <p:spPr>
          <a:xfrm>
            <a:off x="0" y="152"/>
            <a:ext cx="12191980" cy="6857848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0080" y="2395537"/>
            <a:ext cx="9214884" cy="315997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b="1" kern="100" dirty="0">
                <a:solidFill>
                  <a:srgbClr val="FFFFFF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3BT SmartAI Home Surveillance System</a:t>
            </a:r>
            <a:br>
              <a:rPr lang="en-US" sz="5600" kern="100" dirty="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5600" dirty="0">
              <a:solidFill>
                <a:srgbClr val="FFFFFF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913C56-A966-C823-0848-572DE4BDF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4874181"/>
            <a:ext cx="9624060" cy="107388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Smarter Approach to Home Security</a:t>
            </a:r>
          </a:p>
        </p:txBody>
      </p:sp>
      <p:pic>
        <p:nvPicPr>
          <p:cNvPr id="4" name="Picture 3" descr="University of Bridgeport - Wikipedia">
            <a:extLst>
              <a:ext uri="{FF2B5EF4-FFF2-40B4-BE49-F238E27FC236}">
                <a16:creationId xmlns:a16="http://schemas.microsoft.com/office/drawing/2014/main" id="{B9FBFD12-B2D8-40A7-33AB-EF480ED9D7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708" y="151614"/>
            <a:ext cx="2495787" cy="23271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5905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360262" cy="1450757"/>
          </a:xfrm>
        </p:spPr>
        <p:txBody>
          <a:bodyPr>
            <a:normAutofit/>
          </a:bodyPr>
          <a:lstStyle/>
          <a:p>
            <a:r>
              <a:rPr lang="en-US" dirty="0"/>
              <a:t>Selling Price &amp; Licensing Method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8ECB97C9-4BE8-ACAB-1CCE-76AB86A733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2726840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1919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C99EC-D4C5-10D9-40B2-52F47F934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Frame Infrastructure &amp; Components</a:t>
            </a:r>
            <a:br>
              <a:rPr lang="en-US" sz="7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</a:br>
            <a:endParaRPr lang="en-US" sz="7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A549DE7-671D-4575-AF43-858FD9998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2D9B36-9BE7-472B-8808-7E0D68107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4094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8" name="Picture 7" descr="A computer monitor with a camera and a small screen&#10;&#10;AI-generated content may be incorrect.">
            <a:extLst>
              <a:ext uri="{FF2B5EF4-FFF2-40B4-BE49-F238E27FC236}">
                <a16:creationId xmlns:a16="http://schemas.microsoft.com/office/drawing/2014/main" id="{090BEEF8-1BE4-CEBC-6277-6B25053CCC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48" t="2532" r="7206"/>
          <a:stretch/>
        </p:blipFill>
        <p:spPr>
          <a:xfrm>
            <a:off x="7667683" y="1059431"/>
            <a:ext cx="3657952" cy="423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22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lectronics protoboard">
            <a:extLst>
              <a:ext uri="{FF2B5EF4-FFF2-40B4-BE49-F238E27FC236}">
                <a16:creationId xmlns:a16="http://schemas.microsoft.com/office/drawing/2014/main" id="{4F74E2D2-912E-18F5-4828-8DE79905EE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987" r="46800" b="-3"/>
          <a:stretch/>
        </p:blipFill>
        <p:spPr>
          <a:xfrm>
            <a:off x="0" y="0"/>
            <a:ext cx="4495001" cy="6345716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019443" y="523301"/>
            <a:ext cx="6900808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/>
              <a:t>Hardware Components</a:t>
            </a:r>
          </a:p>
        </p:txBody>
      </p:sp>
      <p:graphicFrame>
        <p:nvGraphicFramePr>
          <p:cNvPr id="8" name="Content Placeholder">
            <a:extLst>
              <a:ext uri="{FF2B5EF4-FFF2-40B4-BE49-F238E27FC236}">
                <a16:creationId xmlns:a16="http://schemas.microsoft.com/office/drawing/2014/main" id="{FD843680-D653-622D-F9F9-76A9C7968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191133"/>
              </p:ext>
            </p:extLst>
          </p:nvPr>
        </p:nvGraphicFramePr>
        <p:xfrm>
          <a:off x="4791741" y="2237288"/>
          <a:ext cx="6643767" cy="3664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13933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BE268116-E2A7-4F98-8812-192B4975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DC18509-D018-15C6-24F4-DA9E41810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841" y="5644297"/>
            <a:ext cx="10909073" cy="79887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Schematics</a:t>
            </a:r>
          </a:p>
        </p:txBody>
      </p:sp>
      <p:pic>
        <p:nvPicPr>
          <p:cNvPr id="11" name="Picture 10" descr="A diagram of a computer&#10;&#10;AI-generated content may be incorrect.">
            <a:extLst>
              <a:ext uri="{FF2B5EF4-FFF2-40B4-BE49-F238E27FC236}">
                <a16:creationId xmlns:a16="http://schemas.microsoft.com/office/drawing/2014/main" id="{8E650416-F36C-317D-5EEC-0952ED482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54" t="18938" r="11035" b="16324"/>
          <a:stretch/>
        </p:blipFill>
        <p:spPr>
          <a:xfrm>
            <a:off x="1228995" y="743140"/>
            <a:ext cx="9755347" cy="4556147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3D8893D-DEBE-4F67-901F-166F75E9C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FBEFFA83-BC6D-4CD2-A2BA-98AD67423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B5696BF-D495-4CAC-AA8A-4EBFF2C32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2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0256E8-9F8E-20F6-4D41-4320F1585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Block Diagram</a:t>
            </a:r>
          </a:p>
        </p:txBody>
      </p:sp>
      <p:pic>
        <p:nvPicPr>
          <p:cNvPr id="9" name="Content Placeholder 8" descr="A diagram of a computer system&#10;&#10;AI-generated content may be incorrect.">
            <a:extLst>
              <a:ext uri="{FF2B5EF4-FFF2-40B4-BE49-F238E27FC236}">
                <a16:creationId xmlns:a16="http://schemas.microsoft.com/office/drawing/2014/main" id="{7EEDFE66-1C8E-F6F8-8C7B-620E87DE25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2" t="7408" r="11380"/>
          <a:stretch/>
        </p:blipFill>
        <p:spPr>
          <a:xfrm>
            <a:off x="972273" y="532066"/>
            <a:ext cx="6910505" cy="4795159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637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769BF-B81E-149F-AB49-0AD399520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Architecture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A9FBC1E2-1F02-5527-6E3A-123C108017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0601056"/>
              </p:ext>
            </p:extLst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2648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B1836F0-F9E0-4D93-9BDD-7EEC6EA05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6286DB-F80C-F2A7-01D2-770D7B1E1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Software Diagram</a:t>
            </a:r>
          </a:p>
        </p:txBody>
      </p:sp>
      <p:pic>
        <p:nvPicPr>
          <p:cNvPr id="4" name="Picture 3" descr="A diagram of a computer hardware system&#10;&#10;Description automatically generated">
            <a:extLst>
              <a:ext uri="{FF2B5EF4-FFF2-40B4-BE49-F238E27FC236}">
                <a16:creationId xmlns:a16="http://schemas.microsoft.com/office/drawing/2014/main" id="{93459A26-593D-BCD1-4729-62AF2D9E1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536" y="313320"/>
            <a:ext cx="3335712" cy="5826572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A49EFD3-A806-4D59-99F1-AA9AFAE4E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6D2F28D1-82F9-40FE-935C-85ECF7660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B670E93-2F53-48FC-AB6C-E99E22D17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7773D8A5-AAD9-FD52-E76E-1F6EBBE02404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18646" y="4277020"/>
            <a:ext cx="1910328" cy="1554043"/>
          </a:xfrm>
          <a:prstGeom prst="curvedConnector3">
            <a:avLst>
              <a:gd name="adj1" fmla="val -12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834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E6F258-1DE9-FA1C-4753-1BFD44885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Glowing circuit board">
            <a:extLst>
              <a:ext uri="{FF2B5EF4-FFF2-40B4-BE49-F238E27FC236}">
                <a16:creationId xmlns:a16="http://schemas.microsoft.com/office/drawing/2014/main" id="{C892280F-2778-65DA-84F9-DABAF3F97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2579" b="1315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33CD9005-A44F-21B5-B78C-39E28460A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Hardware &amp; Software List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7AB95BF-57D0-4E49-9EF2-408B47C8D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C520CBD-F82E-44E4-BDA5-128716AD7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618AE32-A526-42FC-A854-732740BD3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012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4AAA502-5435-489E-9538-3A40E6C71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18251" y="4746596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Hardware List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9AC0290-4702-4519-B0F4-C2A468809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DE42378B-2E28-4810-8421-7A473A40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D91DD17-237F-4811-BC0E-128EB1BD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 10">
            <a:extLst>
              <a:ext uri="{FF2B5EF4-FFF2-40B4-BE49-F238E27FC236}">
                <a16:creationId xmlns:a16="http://schemas.microsoft.com/office/drawing/2014/main" id="{AAD32EE9-0F72-F976-C791-0994708913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4580535"/>
              </p:ext>
            </p:extLst>
          </p:nvPr>
        </p:nvGraphicFramePr>
        <p:xfrm>
          <a:off x="721086" y="640080"/>
          <a:ext cx="10703405" cy="4040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13729">
                  <a:extLst>
                    <a:ext uri="{9D8B030D-6E8A-4147-A177-3AD203B41FA5}">
                      <a16:colId xmlns:a16="http://schemas.microsoft.com/office/drawing/2014/main" val="1021020913"/>
                    </a:ext>
                  </a:extLst>
                </a:gridCol>
                <a:gridCol w="964371">
                  <a:extLst>
                    <a:ext uri="{9D8B030D-6E8A-4147-A177-3AD203B41FA5}">
                      <a16:colId xmlns:a16="http://schemas.microsoft.com/office/drawing/2014/main" val="1184283897"/>
                    </a:ext>
                  </a:extLst>
                </a:gridCol>
                <a:gridCol w="213059">
                  <a:extLst>
                    <a:ext uri="{9D8B030D-6E8A-4147-A177-3AD203B41FA5}">
                      <a16:colId xmlns:a16="http://schemas.microsoft.com/office/drawing/2014/main" val="4291019229"/>
                    </a:ext>
                  </a:extLst>
                </a:gridCol>
                <a:gridCol w="1009226">
                  <a:extLst>
                    <a:ext uri="{9D8B030D-6E8A-4147-A177-3AD203B41FA5}">
                      <a16:colId xmlns:a16="http://schemas.microsoft.com/office/drawing/2014/main" val="3170063331"/>
                    </a:ext>
                  </a:extLst>
                </a:gridCol>
                <a:gridCol w="179418">
                  <a:extLst>
                    <a:ext uri="{9D8B030D-6E8A-4147-A177-3AD203B41FA5}">
                      <a16:colId xmlns:a16="http://schemas.microsoft.com/office/drawing/2014/main" val="1683131939"/>
                    </a:ext>
                  </a:extLst>
                </a:gridCol>
                <a:gridCol w="1423602">
                  <a:extLst>
                    <a:ext uri="{9D8B030D-6E8A-4147-A177-3AD203B41FA5}">
                      <a16:colId xmlns:a16="http://schemas.microsoft.com/office/drawing/2014/main" val="1005027943"/>
                    </a:ext>
                  </a:extLst>
                </a:gridCol>
              </a:tblGrid>
              <a:tr h="7615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Item</a:t>
                      </a:r>
                    </a:p>
                    <a:p>
                      <a:pPr algn="l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Cost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Quantity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Total</a:t>
                      </a: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344813314"/>
                  </a:ext>
                </a:extLst>
              </a:tr>
              <a:tr h="360556">
                <a:tc>
                  <a:txBody>
                    <a:bodyPr/>
                    <a:lstStyle/>
                    <a:p>
                      <a:pPr algn="l" fontAlgn="b">
                        <a:buClr>
                          <a:schemeClr val="accent1"/>
                        </a:buClr>
                        <a:buSzPts val="1200"/>
                        <a:buFont typeface="Aptos Display" panose="020B0004020202020204" pitchFamily="34" charset="0"/>
                        <a:buNone/>
                      </a:pP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SunFounder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7 Inch Touchscreen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$89.99 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1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$89.99 </a:t>
                      </a: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319901158"/>
                  </a:ext>
                </a:extLst>
              </a:tr>
              <a:tr h="360556">
                <a:tc>
                  <a:txBody>
                    <a:bodyPr/>
                    <a:lstStyle/>
                    <a:p>
                      <a:pPr algn="l" fontAlgn="b">
                        <a:buClr>
                          <a:schemeClr val="accent1"/>
                        </a:buClr>
                        <a:buSzPts val="1200"/>
                        <a:buFont typeface="Aptos Display" panose="020B0004020202020204" pitchFamily="34" charset="0"/>
                        <a:buNone/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Raspberry Pi 4 4GB Model B 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$60.95 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1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$60.95 </a:t>
                      </a: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2430810088"/>
                  </a:ext>
                </a:extLst>
              </a:tr>
              <a:tr h="36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Raspberry Pi NoIR Camera Module V2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$18.99 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1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$18.99 </a:t>
                      </a: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3485236827"/>
                  </a:ext>
                </a:extLst>
              </a:tr>
              <a:tr h="360556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00" dirty="0">
                          <a:solidFill>
                            <a:srgbClr val="000000"/>
                          </a:solidFill>
                          <a:latin typeface="+mn-lt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SanDisk 32GB Ultra micro SD card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$9.99 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1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$9.99 </a:t>
                      </a: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322524556"/>
                  </a:ext>
                </a:extLst>
              </a:tr>
              <a:tr h="36055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CanaKit Raspberry Pi 4 Micro HDMI Cable 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$14.95 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1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$14.95 </a:t>
                      </a: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3676194099"/>
                  </a:ext>
                </a:extLst>
              </a:tr>
              <a:tr h="40396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USB Type C Adapter for Raspberry Pi 4 Model B Power Supply Cord with ON/Off Switch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$9.99 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1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$9.99 </a:t>
                      </a: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3074851263"/>
                  </a:ext>
                </a:extLst>
              </a:tr>
              <a:tr h="36055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 Pcs 3W 850 IR Infrared LED Light Board Module for Raspberry Pi Camera Night Vision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$6.99 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1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$6.99 </a:t>
                      </a: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420339641"/>
                  </a:ext>
                </a:extLst>
              </a:tr>
              <a:tr h="233698"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342946653"/>
                  </a:ext>
                </a:extLst>
              </a:tr>
              <a:tr h="477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Total:</a:t>
                      </a: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3657" marR="3657" marT="36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Display" panose="020B0004020202020204" pitchFamily="34" charset="0"/>
                        </a:rPr>
                        <a:t>$211.85 </a:t>
                      </a:r>
                    </a:p>
                  </a:txBody>
                  <a:tcPr marL="3657" marR="3657" marT="3657" marB="0" anchor="b"/>
                </a:tc>
                <a:extLst>
                  <a:ext uri="{0D108BD9-81ED-4DB2-BD59-A6C34878D82A}">
                    <a16:rowId xmlns:a16="http://schemas.microsoft.com/office/drawing/2014/main" val="32965960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646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Software List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ADA7941E-D76B-2035-3113-E87A0039BF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31576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78962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9E80720-23E6-4B89-B77E-04A7689F1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D1D3CA1-3EB6-41F3-A419-8424B56BE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066800" y="5185818"/>
            <a:ext cx="10058400" cy="1028715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Team Members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87F7B2-AA36-4B58-BC2C-1BBA135E8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54D8671F-F0CE-9D8A-322C-B613C3E12C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429199"/>
              </p:ext>
            </p:extLst>
          </p:nvPr>
        </p:nvGraphicFramePr>
        <p:xfrm>
          <a:off x="643466" y="643467"/>
          <a:ext cx="10900477" cy="36192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89837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EF6980-045E-337D-51E9-51301279CBC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20564" b="217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9F7CBA9-9D9B-479F-AAB5-BF785971C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AI Model Training and Fine-Tuning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4480E5-678B-478F-9170-46502C5FB3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98D875-841B-47A7-B4C8-237DBCE2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4C102D61-3F0B-779F-4C82-7602E90D6B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5777762"/>
              </p:ext>
            </p:extLst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78980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CE0162-3AA1-5D2C-170A-A63CB57881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3830"/>
          <a:stretch/>
        </p:blipFill>
        <p:spPr>
          <a:xfrm>
            <a:off x="557481" y="1319610"/>
            <a:ext cx="6825448" cy="436508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633C7-D02C-BABB-528D-19B4F008F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Task Distribution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7D85A3-AB2B-88B3-30D5-CC964B0CBE98}"/>
              </a:ext>
            </a:extLst>
          </p:cNvPr>
          <p:cNvSpPr txBox="1"/>
          <p:nvPr/>
        </p:nvSpPr>
        <p:spPr>
          <a:xfrm>
            <a:off x="4676172" y="4066401"/>
            <a:ext cx="1418255" cy="276999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Deepface</a:t>
            </a:r>
          </a:p>
        </p:txBody>
      </p:sp>
    </p:spTree>
    <p:extLst>
      <p:ext uri="{BB962C8B-B14F-4D97-AF65-F5344CB8AC3E}">
        <p14:creationId xmlns:p14="http://schemas.microsoft.com/office/powerpoint/2010/main" val="2740906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2D0FB-69DF-CBD7-1A61-27D37E28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8A932F-1572-CEE8-52BC-69EE4AC02742}"/>
              </a:ext>
            </a:extLst>
          </p:cNvPr>
          <p:cNvSpPr txBox="1"/>
          <p:nvPr/>
        </p:nvSpPr>
        <p:spPr>
          <a:xfrm>
            <a:off x="1127649" y="4626791"/>
            <a:ext cx="32409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kern="100" dirty="0">
                <a:solidFill>
                  <a:srgbClr val="23425C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Unauthorized Access and Mobile Alert Feature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7B7F60-54B6-5FEB-D1BB-EDCEDF5A2044}"/>
              </a:ext>
            </a:extLst>
          </p:cNvPr>
          <p:cNvSpPr txBox="1"/>
          <p:nvPr/>
        </p:nvSpPr>
        <p:spPr>
          <a:xfrm>
            <a:off x="1127649" y="2213848"/>
            <a:ext cx="32409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kern="100" dirty="0" err="1">
                <a:solidFill>
                  <a:srgbClr val="23425C"/>
                </a:solidFill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SmartAI</a:t>
            </a:r>
            <a:r>
              <a:rPr lang="en-US" sz="2000" b="1" kern="100" dirty="0">
                <a:solidFill>
                  <a:srgbClr val="23425C"/>
                </a:solidFill>
                <a:effectLst/>
                <a:latin typeface="+mj-lt"/>
                <a:ea typeface="Aptos" panose="020B0004020202020204" pitchFamily="34" charset="0"/>
                <a:cs typeface="Arial" panose="020B0604020202020204" pitchFamily="34" charset="0"/>
              </a:rPr>
              <a:t> Accuracy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968C84-BBA0-84C5-A4D8-DFBECF5117B5}"/>
              </a:ext>
            </a:extLst>
          </p:cNvPr>
          <p:cNvSpPr txBox="1"/>
          <p:nvPr/>
        </p:nvSpPr>
        <p:spPr>
          <a:xfrm>
            <a:off x="1127649" y="3428999"/>
            <a:ext cx="30508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kern="100" dirty="0">
                <a:solidFill>
                  <a:srgbClr val="23425C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Detection Efficiency </a:t>
            </a:r>
          </a:p>
        </p:txBody>
      </p:sp>
      <p:pic>
        <p:nvPicPr>
          <p:cNvPr id="13" name="Content Placeholder 12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C192CFBB-FE8B-46A9-85F1-E4A05CFD52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27763"/>
            <a:ext cx="3775075" cy="627933"/>
          </a:xfrm>
        </p:spPr>
      </p:pic>
      <p:pic>
        <p:nvPicPr>
          <p:cNvPr id="15" name="Picture 1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24C7FA2A-9D1B-E8AD-0C5E-BDF890CC2E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435" y="3102154"/>
            <a:ext cx="4839375" cy="790685"/>
          </a:xfrm>
          <a:prstGeom prst="rect">
            <a:avLst/>
          </a:prstGeom>
        </p:spPr>
      </p:pic>
      <p:pic>
        <p:nvPicPr>
          <p:cNvPr id="17" name="Picture 16" descr="A screenshot of a chat&#10;&#10;AI-generated content may be incorrect.">
            <a:extLst>
              <a:ext uri="{FF2B5EF4-FFF2-40B4-BE49-F238E27FC236}">
                <a16:creationId xmlns:a16="http://schemas.microsoft.com/office/drawing/2014/main" id="{C029C730-CC37-E594-B0F4-6074EC2F17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489" y="4083583"/>
            <a:ext cx="1727159" cy="2074116"/>
          </a:xfrm>
          <a:prstGeom prst="rect">
            <a:avLst/>
          </a:prstGeom>
        </p:spPr>
      </p:pic>
      <p:pic>
        <p:nvPicPr>
          <p:cNvPr id="19" name="Picture 18" descr="A person wearing headphones&#10;&#10;AI-generated content may be incorrect.">
            <a:extLst>
              <a:ext uri="{FF2B5EF4-FFF2-40B4-BE49-F238E27FC236}">
                <a16:creationId xmlns:a16="http://schemas.microsoft.com/office/drawing/2014/main" id="{F306A299-1B35-3062-D215-A567A6427C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537" y="4224950"/>
            <a:ext cx="3612546" cy="191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917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D0DE514-8876-4D18-A995-61A5C1F81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4904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DA791C-FFCF-422E-8775-BDA6C0E5E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58634E-78FC-E207-E712-52067635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457810"/>
            <a:ext cx="10532636" cy="75665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System Functionality Demonstration</a:t>
            </a:r>
          </a:p>
        </p:txBody>
      </p:sp>
      <p:pic>
        <p:nvPicPr>
          <p:cNvPr id="7" name="1051836_Computer_Science.mp4 (1) (online-video-cutter.com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61DC2E60-DE16-662B-E1A7-289F7D2E76A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7144" y="169415"/>
            <a:ext cx="8207835" cy="461690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DCF8855-3530-4F46-A4CB-3B6686EEE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3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14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/>
              <a:t>Conclusion</a:t>
            </a:r>
          </a:p>
        </p:txBody>
      </p:sp>
      <p:pic>
        <p:nvPicPr>
          <p:cNvPr id="5" name="Picture 4" descr="A house with a grey door and a grey door&#10;&#10;AI-generated content may be incorrect.">
            <a:extLst>
              <a:ext uri="{FF2B5EF4-FFF2-40B4-BE49-F238E27FC236}">
                <a16:creationId xmlns:a16="http://schemas.microsoft.com/office/drawing/2014/main" id="{8BD549AB-5FDB-98F3-F479-ACF87D4B1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132" y="645106"/>
            <a:ext cx="5247747" cy="5247747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1">
            <a:extLst>
              <a:ext uri="{FF2B5EF4-FFF2-40B4-BE49-F238E27FC236}">
                <a16:creationId xmlns:a16="http://schemas.microsoft.com/office/drawing/2014/main" id="{F1EFE5E1-30AD-72A8-FB2F-C28C823F62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11684" y="2198914"/>
            <a:ext cx="5127172" cy="367018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Combines facial recognition and behavior analysis.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Reduces false alarms, increases security.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Costs under $250, making it an affordable high-tech solution.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99B33E-9149-97B1-2665-93202AA0BEB1}"/>
              </a:ext>
            </a:extLst>
          </p:cNvPr>
          <p:cNvSpPr txBox="1"/>
          <p:nvPr/>
        </p:nvSpPr>
        <p:spPr>
          <a:xfrm>
            <a:off x="640080" y="2633236"/>
            <a:ext cx="5852160" cy="36646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087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22B32-7702-1E51-9E58-74BF470E3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83E012-7755-8131-F868-F687C2C7C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7280" y="1879314"/>
            <a:ext cx="7787797" cy="4022725"/>
          </a:xfrm>
        </p:spPr>
      </p:pic>
    </p:spTree>
    <p:extLst>
      <p:ext uri="{BB962C8B-B14F-4D97-AF65-F5344CB8AC3E}">
        <p14:creationId xmlns:p14="http://schemas.microsoft.com/office/powerpoint/2010/main" val="3122229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DA72FF-D849-79A2-4DA9-28F34FFD8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Thanks</a:t>
            </a:r>
          </a:p>
        </p:txBody>
      </p:sp>
      <p:pic>
        <p:nvPicPr>
          <p:cNvPr id="4" name="Picture 3" descr="A group of people wearing lanyards&#10;&#10;AI-generated content may be incorrect.">
            <a:extLst>
              <a:ext uri="{FF2B5EF4-FFF2-40B4-BE49-F238E27FC236}">
                <a16:creationId xmlns:a16="http://schemas.microsoft.com/office/drawing/2014/main" id="{BE2853F4-D281-285E-06E2-33E81D378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999" y="860207"/>
            <a:ext cx="6912217" cy="4613904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40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AE6C737-FF55-4064-94B7-0B21D2EB6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Advisor</a:t>
            </a:r>
            <a:endParaRPr lang="en-US" sz="8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6729999" y="4455621"/>
            <a:ext cx="4829101" cy="1238616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0">
              <a:buNone/>
            </a:pPr>
            <a:r>
              <a:rPr lang="en-US" sz="24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Ausif Mahmood, Ph.D</a:t>
            </a:r>
            <a:endParaRPr lang="en-US" sz="2400" cap="all" spc="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pic>
        <p:nvPicPr>
          <p:cNvPr id="5" name="Picture 4" descr="A person wearing glasses and a green polo shirt&#10;&#10;AI-generated content may be incorrect.">
            <a:extLst>
              <a:ext uri="{FF2B5EF4-FFF2-40B4-BE49-F238E27FC236}">
                <a16:creationId xmlns:a16="http://schemas.microsoft.com/office/drawing/2014/main" id="{CD7A1D16-8172-5B25-C6CD-7FA2DB6041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959" y="1589121"/>
            <a:ext cx="3493989" cy="3493989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B5B1DD8-6224-4137-8621-32982B00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D8218D9F-38B6-4AE0-9051-5434D19A5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D3DCA99-84AF-487A-BF72-91C5FA6B0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388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BD9AD3-A427-DF2E-8C84-C066B721F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8923" y="623266"/>
            <a:ext cx="5442856" cy="1096798"/>
          </a:xfrm>
        </p:spPr>
        <p:txBody>
          <a:bodyPr>
            <a:normAutofit fontScale="90000"/>
          </a:bodyPr>
          <a:lstStyle/>
          <a:p>
            <a:r>
              <a:rPr lang="en-US" sz="4400" b="1"/>
              <a:t>Introducing AI-Powered Smart Surveillance</a:t>
            </a:r>
            <a:endParaRPr lang="en-US" sz="4400" b="1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ED041AED-AB90-DFF0-90E1-070EFD258BC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51896" y="2198915"/>
            <a:ext cx="5396911" cy="367018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Grandview" panose="020B0502040204020203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Grandview" panose="020B0502040204020203" pitchFamily="34" charset="0"/>
              </a:rPr>
              <a:t>Use advanced AI for facial recognition.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Grandview" panose="020B0502040204020203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Grandview" panose="020B0502040204020203" pitchFamily="34" charset="0"/>
              </a:rPr>
              <a:t>Distinguish between family and intruders to reduce false alarms.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Grandview" panose="020B0502040204020203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Grandview" panose="020B0502040204020203" pitchFamily="34" charset="0"/>
              </a:rPr>
              <a:t>Include behavior analysis for smarter &amp; adaptive security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5" name="Picture 4" descr="A camera attached to a building&#10;&#10;AI-generated content may be incorrect.">
            <a:extLst>
              <a:ext uri="{FF2B5EF4-FFF2-40B4-BE49-F238E27FC236}">
                <a16:creationId xmlns:a16="http://schemas.microsoft.com/office/drawing/2014/main" id="{68647BD7-0012-59C6-7168-83A992C86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177" y="1057646"/>
            <a:ext cx="4173638" cy="417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58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A4D63-E126-E3BB-9835-2C1C89B36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4721" y="910367"/>
            <a:ext cx="5127171" cy="1450757"/>
          </a:xfrm>
        </p:spPr>
        <p:txBody>
          <a:bodyPr>
            <a:normAutofit/>
          </a:bodyPr>
          <a:lstStyle/>
          <a:p>
            <a:r>
              <a:rPr lang="en-US" sz="4400" b="1" dirty="0"/>
              <a:t>Key Objectives</a:t>
            </a:r>
            <a:br>
              <a:rPr lang="en-US" sz="4400" b="1" dirty="0"/>
            </a:br>
            <a:endParaRPr lang="en-US" sz="44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9AFBAD7-4D94-E856-7FBD-20D4832B98A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11684" y="2198914"/>
            <a:ext cx="5127172" cy="367018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Develop a smart surveillance system with behavior pattern analysis.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Identify unusual or suspicious activity proactively.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Overcome limitations of existing security systems like Ring.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A cartoon of two people with a hoodie&#10;&#10;AI-generated content may be incorrect.">
            <a:extLst>
              <a:ext uri="{FF2B5EF4-FFF2-40B4-BE49-F238E27FC236}">
                <a16:creationId xmlns:a16="http://schemas.microsoft.com/office/drawing/2014/main" id="{C47C1CD6-AE81-D5C9-CB45-FC2035C2C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802" y="1814352"/>
            <a:ext cx="5286737" cy="352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341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screenshot of a project timeline&#10;&#10;Description automatically generated">
            <a:extLst>
              <a:ext uri="{FF2B5EF4-FFF2-40B4-BE49-F238E27FC236}">
                <a16:creationId xmlns:a16="http://schemas.microsoft.com/office/drawing/2014/main" id="{2372119E-1FC8-0ACE-FAE8-78E0CFF45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183" y="905933"/>
            <a:ext cx="6719637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864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BF1506-DB53-AD6C-97CE-0B196CB93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F2E8620-F120-5504-45AB-A23284247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Marketplace or Community Value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D26C2182-89C4-E010-DF43-8C6507FBE8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682407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65518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AAA502-5435-489E-9538-3A40E6C71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Competitor Analysis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AC0290-4702-4519-B0F4-C2A468809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E42378B-2E28-4810-8421-7A473A40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91DD17-237F-4811-BC0E-128EB1BD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F9ABEED-8F01-CBFB-EF09-F6B84455A7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9040402"/>
              </p:ext>
            </p:extLst>
          </p:nvPr>
        </p:nvGraphicFramePr>
        <p:xfrm>
          <a:off x="635457" y="786588"/>
          <a:ext cx="10916465" cy="330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5460">
                  <a:extLst>
                    <a:ext uri="{9D8B030D-6E8A-4147-A177-3AD203B41FA5}">
                      <a16:colId xmlns:a16="http://schemas.microsoft.com/office/drawing/2014/main" val="3511208198"/>
                    </a:ext>
                  </a:extLst>
                </a:gridCol>
                <a:gridCol w="2191762">
                  <a:extLst>
                    <a:ext uri="{9D8B030D-6E8A-4147-A177-3AD203B41FA5}">
                      <a16:colId xmlns:a16="http://schemas.microsoft.com/office/drawing/2014/main" val="1134562085"/>
                    </a:ext>
                  </a:extLst>
                </a:gridCol>
                <a:gridCol w="2191577">
                  <a:extLst>
                    <a:ext uri="{9D8B030D-6E8A-4147-A177-3AD203B41FA5}">
                      <a16:colId xmlns:a16="http://schemas.microsoft.com/office/drawing/2014/main" val="1127066016"/>
                    </a:ext>
                  </a:extLst>
                </a:gridCol>
                <a:gridCol w="2168833">
                  <a:extLst>
                    <a:ext uri="{9D8B030D-6E8A-4147-A177-3AD203B41FA5}">
                      <a16:colId xmlns:a16="http://schemas.microsoft.com/office/drawing/2014/main" val="614576108"/>
                    </a:ext>
                  </a:extLst>
                </a:gridCol>
                <a:gridCol w="2168833">
                  <a:extLst>
                    <a:ext uri="{9D8B030D-6E8A-4147-A177-3AD203B41FA5}">
                      <a16:colId xmlns:a16="http://schemas.microsoft.com/office/drawing/2014/main" val="3306633304"/>
                    </a:ext>
                  </a:extLst>
                </a:gridCol>
              </a:tblGrid>
              <a:tr h="37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Features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Ring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Nest Cam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Arlo Pro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3BT 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6098824"/>
                  </a:ext>
                </a:extLst>
              </a:tr>
              <a:tr h="51966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Facial Recognition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No (Motion detection only)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No (Facial Detection, not recognition)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Yes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Yes (Advanced includes people and intruders)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590134"/>
                  </a:ext>
                </a:extLst>
              </a:tr>
              <a:tr h="51966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Behavior-Based Alerts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No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No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No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Yes (Includes behavioral analysis)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8232646"/>
                  </a:ext>
                </a:extLst>
              </a:tr>
              <a:tr h="28522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Resolution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1080p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1080p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2K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1080p or higher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3691291"/>
                  </a:ext>
                </a:extLst>
              </a:tr>
              <a:tr h="51966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Night Vision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Yes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Yes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Yes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Yes (Infrared NoIR Camera)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926805"/>
                  </a:ext>
                </a:extLst>
              </a:tr>
              <a:tr h="28522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Price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$ 150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$160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 $200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Under $250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8355366"/>
                  </a:ext>
                </a:extLst>
              </a:tr>
              <a:tr h="51966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Cloud Storage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Available (Subscription)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Available (Subscription)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Available (Subscription)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No  (Local Storage &amp; Subscription-Free)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4340508"/>
                  </a:ext>
                </a:extLst>
              </a:tr>
              <a:tr h="28522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Security (Encryption Level)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AES-128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AES-128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AES-128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AES-256</a:t>
                      </a:r>
                    </a:p>
                  </a:txBody>
                  <a:tcPr marL="7514" marR="7514" marT="7514" marB="0" anchor="b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2519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7221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Cost of the Project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AB3E146F-C2C3-9A0E-420D-684A578D58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819243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755145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5">
      <a:dk1>
        <a:sysClr val="windowText" lastClr="000000"/>
      </a:dk1>
      <a:lt1>
        <a:sysClr val="window" lastClr="FFFFFF"/>
      </a:lt1>
      <a:dk2>
        <a:srgbClr val="A9CBEE"/>
      </a:dk2>
      <a:lt2>
        <a:srgbClr val="072B62"/>
      </a:lt2>
      <a:accent1>
        <a:srgbClr val="374C81"/>
      </a:accent1>
      <a:accent2>
        <a:srgbClr val="34487A"/>
      </a:accent2>
      <a:accent3>
        <a:srgbClr val="FB8605"/>
      </a:accent3>
      <a:accent4>
        <a:srgbClr val="D2D9EB"/>
      </a:accent4>
      <a:accent5>
        <a:srgbClr val="5AA2AE"/>
      </a:accent5>
      <a:accent6>
        <a:srgbClr val="9D90A0"/>
      </a:accent6>
      <a:hlink>
        <a:srgbClr val="498DF1"/>
      </a:hlink>
      <a:folHlink>
        <a:srgbClr val="90A2C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5E9A9F6-5C80-4DD6-ABA0-C98622EBDF0E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9500</TotalTime>
  <Words>684</Words>
  <Application>Microsoft Office PowerPoint</Application>
  <PresentationFormat>Widescreen</PresentationFormat>
  <Paragraphs>202</Paragraphs>
  <Slides>26</Slides>
  <Notes>26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Retrospect</vt:lpstr>
      <vt:lpstr>3BT SmartAI Home Surveillance System </vt:lpstr>
      <vt:lpstr>Team Members</vt:lpstr>
      <vt:lpstr>Advisor</vt:lpstr>
      <vt:lpstr>Introducing AI-Powered Smart Surveillance</vt:lpstr>
      <vt:lpstr>Key Objectives </vt:lpstr>
      <vt:lpstr>PowerPoint Presentation</vt:lpstr>
      <vt:lpstr>Marketplace or Community Value</vt:lpstr>
      <vt:lpstr>Competitor Analysis</vt:lpstr>
      <vt:lpstr>Cost of the Project</vt:lpstr>
      <vt:lpstr>Selling Price &amp; Licensing Method</vt:lpstr>
      <vt:lpstr>Frame Infrastructure &amp; Components </vt:lpstr>
      <vt:lpstr>Hardware Components</vt:lpstr>
      <vt:lpstr>Schematics</vt:lpstr>
      <vt:lpstr>Block Diagram</vt:lpstr>
      <vt:lpstr>Software Architecture</vt:lpstr>
      <vt:lpstr>Software Diagram</vt:lpstr>
      <vt:lpstr>Hardware &amp; Software List</vt:lpstr>
      <vt:lpstr>Hardware List</vt:lpstr>
      <vt:lpstr>Software List</vt:lpstr>
      <vt:lpstr>AI Model Training and Fine-Tuning</vt:lpstr>
      <vt:lpstr>Task Distribution</vt:lpstr>
      <vt:lpstr>Results</vt:lpstr>
      <vt:lpstr>System Functionality Demonstration</vt:lpstr>
      <vt:lpstr>Conclusion</vt:lpstr>
      <vt:lpstr>References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Patricia Bermeo</cp:lastModifiedBy>
  <cp:revision>63</cp:revision>
  <dcterms:created xsi:type="dcterms:W3CDTF">2024-10-08T20:27:49Z</dcterms:created>
  <dcterms:modified xsi:type="dcterms:W3CDTF">2025-05-09T01:05:15Z</dcterms:modified>
</cp:coreProperties>
</file>